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35"/>
  </p:notesMasterIdLst>
  <p:sldIdLst>
    <p:sldId id="256" r:id="rId2"/>
    <p:sldId id="257" r:id="rId3"/>
    <p:sldId id="258" r:id="rId4"/>
    <p:sldId id="260" r:id="rId5"/>
    <p:sldId id="261" r:id="rId6"/>
    <p:sldId id="265" r:id="rId7"/>
    <p:sldId id="266" r:id="rId8"/>
    <p:sldId id="264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7" r:id="rId18"/>
    <p:sldId id="275" r:id="rId19"/>
    <p:sldId id="276" r:id="rId20"/>
    <p:sldId id="278" r:id="rId21"/>
    <p:sldId id="279" r:id="rId22"/>
    <p:sldId id="280" r:id="rId23"/>
    <p:sldId id="282" r:id="rId24"/>
    <p:sldId id="281" r:id="rId25"/>
    <p:sldId id="285" r:id="rId26"/>
    <p:sldId id="284" r:id="rId27"/>
    <p:sldId id="286" r:id="rId28"/>
    <p:sldId id="287" r:id="rId29"/>
    <p:sldId id="288" r:id="rId30"/>
    <p:sldId id="289" r:id="rId31"/>
    <p:sldId id="290" r:id="rId32"/>
    <p:sldId id="291" r:id="rId33"/>
    <p:sldId id="292" r:id="rId34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66" autoAdjust="0"/>
    <p:restoredTop sz="94668" autoAdjust="0"/>
  </p:normalViewPr>
  <p:slideViewPr>
    <p:cSldViewPr snapToGrid="0">
      <p:cViewPr varScale="1">
        <p:scale>
          <a:sx n="142" d="100"/>
          <a:sy n="142" d="100"/>
        </p:scale>
        <p:origin x="696" y="11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54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h k" userId="ee6f1e9d05b7c814" providerId="LiveId" clId="{80B19C8E-20A3-47B0-A71A-0FF9487FA4DF}"/>
    <pc:docChg chg="undo custSel modSld">
      <pc:chgData name="th k" userId="ee6f1e9d05b7c814" providerId="LiveId" clId="{80B19C8E-20A3-47B0-A71A-0FF9487FA4DF}" dt="2023-03-19T23:36:22.706" v="161" actId="1076"/>
      <pc:docMkLst>
        <pc:docMk/>
      </pc:docMkLst>
      <pc:sldChg chg="modSp mod">
        <pc:chgData name="th k" userId="ee6f1e9d05b7c814" providerId="LiveId" clId="{80B19C8E-20A3-47B0-A71A-0FF9487FA4DF}" dt="2023-03-19T23:32:24.406" v="33"/>
        <pc:sldMkLst>
          <pc:docMk/>
          <pc:sldMk cId="0" sldId="256"/>
        </pc:sldMkLst>
        <pc:spChg chg="mod">
          <ac:chgData name="th k" userId="ee6f1e9d05b7c814" providerId="LiveId" clId="{80B19C8E-20A3-47B0-A71A-0FF9487FA4DF}" dt="2023-03-19T23:32:24.406" v="33"/>
          <ac:spMkLst>
            <pc:docMk/>
            <pc:sldMk cId="0" sldId="256"/>
            <ac:spMk id="55" creationId="{00000000-0000-0000-0000-000000000000}"/>
          </ac:spMkLst>
        </pc:spChg>
      </pc:sldChg>
      <pc:sldChg chg="addSp modSp mod">
        <pc:chgData name="th k" userId="ee6f1e9d05b7c814" providerId="LiveId" clId="{80B19C8E-20A3-47B0-A71A-0FF9487FA4DF}" dt="2023-03-19T23:34:26.435" v="78" actId="1076"/>
        <pc:sldMkLst>
          <pc:docMk/>
          <pc:sldMk cId="0" sldId="257"/>
        </pc:sldMkLst>
        <pc:spChg chg="mod">
          <ac:chgData name="th k" userId="ee6f1e9d05b7c814" providerId="LiveId" clId="{80B19C8E-20A3-47B0-A71A-0FF9487FA4DF}" dt="2023-03-19T23:34:26.435" v="78" actId="1076"/>
          <ac:spMkLst>
            <pc:docMk/>
            <pc:sldMk cId="0" sldId="257"/>
            <ac:spMk id="67" creationId="{00000000-0000-0000-0000-000000000000}"/>
          </ac:spMkLst>
        </pc:spChg>
        <pc:picChg chg="add mod">
          <ac:chgData name="th k" userId="ee6f1e9d05b7c814" providerId="LiveId" clId="{80B19C8E-20A3-47B0-A71A-0FF9487FA4DF}" dt="2023-03-19T23:32:57.488" v="40" actId="1076"/>
          <ac:picMkLst>
            <pc:docMk/>
            <pc:sldMk cId="0" sldId="257"/>
            <ac:picMk id="3" creationId="{F86C906F-B701-4FC4-4C26-236AA3A0823B}"/>
          </ac:picMkLst>
        </pc:picChg>
      </pc:sldChg>
      <pc:sldChg chg="addSp modSp mod modNotes">
        <pc:chgData name="th k" userId="ee6f1e9d05b7c814" providerId="LiveId" clId="{80B19C8E-20A3-47B0-A71A-0FF9487FA4DF}" dt="2023-03-19T23:36:22.706" v="161" actId="1076"/>
        <pc:sldMkLst>
          <pc:docMk/>
          <pc:sldMk cId="0" sldId="258"/>
        </pc:sldMkLst>
        <pc:spChg chg="add mod">
          <ac:chgData name="th k" userId="ee6f1e9d05b7c814" providerId="LiveId" clId="{80B19C8E-20A3-47B0-A71A-0FF9487FA4DF}" dt="2023-03-19T23:36:22.706" v="161" actId="1076"/>
          <ac:spMkLst>
            <pc:docMk/>
            <pc:sldMk cId="0" sldId="258"/>
            <ac:spMk id="2" creationId="{C81A4D52-2226-EEE3-9F18-B256D9FC3B65}"/>
          </ac:spMkLst>
        </pc:spChg>
        <pc:spChg chg="mod">
          <ac:chgData name="th k" userId="ee6f1e9d05b7c814" providerId="LiveId" clId="{80B19C8E-20A3-47B0-A71A-0FF9487FA4DF}" dt="2023-03-19T23:36:19.818" v="160" actId="255"/>
          <ac:spMkLst>
            <pc:docMk/>
            <pc:sldMk cId="0" sldId="258"/>
            <ac:spMk id="75" creationId="{00000000-0000-0000-0000-000000000000}"/>
          </ac:spMkLst>
        </pc:spChg>
      </pc:sldChg>
    </pc:docChg>
  </pc:docChgLst>
  <pc:docChgLst>
    <pc:chgData name="k th" userId="ee6f1e9d05b7c814" providerId="LiveId" clId="{1C42D0C8-B799-4306-8A2B-EFC97FA915F5}"/>
    <pc:docChg chg="undo custSel addSld delSld modSld sldOrd">
      <pc:chgData name="k th" userId="ee6f1e9d05b7c814" providerId="LiveId" clId="{1C42D0C8-B799-4306-8A2B-EFC97FA915F5}" dt="2023-03-21T08:38:49.187" v="18766" actId="20577"/>
      <pc:docMkLst>
        <pc:docMk/>
      </pc:docMkLst>
      <pc:sldChg chg="modSp mod">
        <pc:chgData name="k th" userId="ee6f1e9d05b7c814" providerId="LiveId" clId="{1C42D0C8-B799-4306-8A2B-EFC97FA915F5}" dt="2023-03-21T08:38:31.176" v="18763" actId="1076"/>
        <pc:sldMkLst>
          <pc:docMk/>
          <pc:sldMk cId="0" sldId="257"/>
        </pc:sldMkLst>
        <pc:spChg chg="mod">
          <ac:chgData name="k th" userId="ee6f1e9d05b7c814" providerId="LiveId" clId="{1C42D0C8-B799-4306-8A2B-EFC97FA915F5}" dt="2023-03-21T08:38:31.176" v="18763" actId="1076"/>
          <ac:spMkLst>
            <pc:docMk/>
            <pc:sldMk cId="0" sldId="257"/>
            <ac:spMk id="67" creationId="{00000000-0000-0000-0000-000000000000}"/>
          </ac:spMkLst>
        </pc:spChg>
      </pc:sldChg>
      <pc:sldChg chg="modSp mod">
        <pc:chgData name="k th" userId="ee6f1e9d05b7c814" providerId="LiveId" clId="{1C42D0C8-B799-4306-8A2B-EFC97FA915F5}" dt="2023-03-20T09:32:50.801" v="394" actId="20577"/>
        <pc:sldMkLst>
          <pc:docMk/>
          <pc:sldMk cId="0" sldId="258"/>
        </pc:sldMkLst>
        <pc:spChg chg="mod">
          <ac:chgData name="k th" userId="ee6f1e9d05b7c814" providerId="LiveId" clId="{1C42D0C8-B799-4306-8A2B-EFC97FA915F5}" dt="2023-03-20T09:32:50.801" v="394" actId="20577"/>
          <ac:spMkLst>
            <pc:docMk/>
            <pc:sldMk cId="0" sldId="258"/>
            <ac:spMk id="2" creationId="{C81A4D52-2226-EEE3-9F18-B256D9FC3B65}"/>
          </ac:spMkLst>
        </pc:spChg>
      </pc:sldChg>
      <pc:sldChg chg="del">
        <pc:chgData name="k th" userId="ee6f1e9d05b7c814" providerId="LiveId" clId="{1C42D0C8-B799-4306-8A2B-EFC97FA915F5}" dt="2023-03-21T05:47:58.754" v="10855" actId="47"/>
        <pc:sldMkLst>
          <pc:docMk/>
          <pc:sldMk cId="0" sldId="259"/>
        </pc:sldMkLst>
      </pc:sldChg>
      <pc:sldChg chg="addSp delSp modSp add mod">
        <pc:chgData name="k th" userId="ee6f1e9d05b7c814" providerId="LiveId" clId="{1C42D0C8-B799-4306-8A2B-EFC97FA915F5}" dt="2023-03-21T02:19:37.740" v="2835" actId="20577"/>
        <pc:sldMkLst>
          <pc:docMk/>
          <pc:sldMk cId="1615412981" sldId="260"/>
        </pc:sldMkLst>
        <pc:spChg chg="del mod">
          <ac:chgData name="k th" userId="ee6f1e9d05b7c814" providerId="LiveId" clId="{1C42D0C8-B799-4306-8A2B-EFC97FA915F5}" dt="2023-03-20T09:32:21.942" v="239"/>
          <ac:spMkLst>
            <pc:docMk/>
            <pc:sldMk cId="1615412981" sldId="260"/>
            <ac:spMk id="2" creationId="{C81A4D52-2226-EEE3-9F18-B256D9FC3B65}"/>
          </ac:spMkLst>
        </pc:spChg>
        <pc:spChg chg="add mod">
          <ac:chgData name="k th" userId="ee6f1e9d05b7c814" providerId="LiveId" clId="{1C42D0C8-B799-4306-8A2B-EFC97FA915F5}" dt="2023-03-21T02:19:37.740" v="2835" actId="20577"/>
          <ac:spMkLst>
            <pc:docMk/>
            <pc:sldMk cId="1615412981" sldId="260"/>
            <ac:spMk id="3" creationId="{75264DFA-84D5-BC4F-DDBD-39FE5F276842}"/>
          </ac:spMkLst>
        </pc:spChg>
        <pc:spChg chg="mod">
          <ac:chgData name="k th" userId="ee6f1e9d05b7c814" providerId="LiveId" clId="{1C42D0C8-B799-4306-8A2B-EFC97FA915F5}" dt="2023-03-20T09:32:56.673" v="395" actId="20577"/>
          <ac:spMkLst>
            <pc:docMk/>
            <pc:sldMk cId="1615412981" sldId="260"/>
            <ac:spMk id="75" creationId="{00000000-0000-0000-0000-000000000000}"/>
          </ac:spMkLst>
        </pc:spChg>
      </pc:sldChg>
      <pc:sldChg chg="addSp delSp modSp add mod">
        <pc:chgData name="k th" userId="ee6f1e9d05b7c814" providerId="LiveId" clId="{1C42D0C8-B799-4306-8A2B-EFC97FA915F5}" dt="2023-03-21T01:57:31.976" v="1057" actId="1076"/>
        <pc:sldMkLst>
          <pc:docMk/>
          <pc:sldMk cId="2945338067" sldId="261"/>
        </pc:sldMkLst>
        <pc:spChg chg="add del mod">
          <ac:chgData name="k th" userId="ee6f1e9d05b7c814" providerId="LiveId" clId="{1C42D0C8-B799-4306-8A2B-EFC97FA915F5}" dt="2023-03-21T01:56:01.432" v="1043" actId="1076"/>
          <ac:spMkLst>
            <pc:docMk/>
            <pc:sldMk cId="2945338067" sldId="261"/>
            <ac:spMk id="3" creationId="{75264DFA-84D5-BC4F-DDBD-39FE5F276842}"/>
          </ac:spMkLst>
        </pc:spChg>
        <pc:spChg chg="mod">
          <ac:chgData name="k th" userId="ee6f1e9d05b7c814" providerId="LiveId" clId="{1C42D0C8-B799-4306-8A2B-EFC97FA915F5}" dt="2023-03-21T01:53:24.316" v="835" actId="1076"/>
          <ac:spMkLst>
            <pc:docMk/>
            <pc:sldMk cId="2945338067" sldId="261"/>
            <ac:spMk id="72" creationId="{00000000-0000-0000-0000-000000000000}"/>
          </ac:spMkLst>
        </pc:spChg>
        <pc:picChg chg="add mod modCrop">
          <ac:chgData name="k th" userId="ee6f1e9d05b7c814" providerId="LiveId" clId="{1C42D0C8-B799-4306-8A2B-EFC97FA915F5}" dt="2023-03-21T01:57:25.433" v="1056" actId="1076"/>
          <ac:picMkLst>
            <pc:docMk/>
            <pc:sldMk cId="2945338067" sldId="261"/>
            <ac:picMk id="4" creationId="{EF272861-C3DD-A96F-4D61-64712A03ED0E}"/>
          </ac:picMkLst>
        </pc:picChg>
        <pc:picChg chg="add mod">
          <ac:chgData name="k th" userId="ee6f1e9d05b7c814" providerId="LiveId" clId="{1C42D0C8-B799-4306-8A2B-EFC97FA915F5}" dt="2023-03-21T01:57:31.976" v="1057" actId="1076"/>
          <ac:picMkLst>
            <pc:docMk/>
            <pc:sldMk cId="2945338067" sldId="261"/>
            <ac:picMk id="6" creationId="{8E0F9184-CAE0-6212-C97C-4354255FCAB6}"/>
          </ac:picMkLst>
        </pc:picChg>
        <pc:picChg chg="add mod modCrop">
          <ac:chgData name="k th" userId="ee6f1e9d05b7c814" providerId="LiveId" clId="{1C42D0C8-B799-4306-8A2B-EFC97FA915F5}" dt="2023-03-21T01:57:23.015" v="1055" actId="1076"/>
          <ac:picMkLst>
            <pc:docMk/>
            <pc:sldMk cId="2945338067" sldId="261"/>
            <ac:picMk id="8" creationId="{59DE3FC2-8B41-3672-C934-649B2AA6FD93}"/>
          </ac:picMkLst>
        </pc:picChg>
      </pc:sldChg>
      <pc:sldChg chg="add del">
        <pc:chgData name="k th" userId="ee6f1e9d05b7c814" providerId="LiveId" clId="{1C42D0C8-B799-4306-8A2B-EFC97FA915F5}" dt="2023-03-21T02:20:11.882" v="2845" actId="47"/>
        <pc:sldMkLst>
          <pc:docMk/>
          <pc:sldMk cId="2461900082" sldId="262"/>
        </pc:sldMkLst>
      </pc:sldChg>
      <pc:sldChg chg="add del">
        <pc:chgData name="k th" userId="ee6f1e9d05b7c814" providerId="LiveId" clId="{1C42D0C8-B799-4306-8A2B-EFC97FA915F5}" dt="2023-03-21T02:20:11.882" v="2845" actId="47"/>
        <pc:sldMkLst>
          <pc:docMk/>
          <pc:sldMk cId="2424847651" sldId="263"/>
        </pc:sldMkLst>
      </pc:sldChg>
      <pc:sldChg chg="addSp delSp modSp add mod">
        <pc:chgData name="k th" userId="ee6f1e9d05b7c814" providerId="LiveId" clId="{1C42D0C8-B799-4306-8A2B-EFC97FA915F5}" dt="2023-03-21T02:19:55.323" v="2844" actId="20577"/>
        <pc:sldMkLst>
          <pc:docMk/>
          <pc:sldMk cId="4079447002" sldId="264"/>
        </pc:sldMkLst>
        <pc:spChg chg="mod">
          <ac:chgData name="k th" userId="ee6f1e9d05b7c814" providerId="LiveId" clId="{1C42D0C8-B799-4306-8A2B-EFC97FA915F5}" dt="2023-03-21T02:19:55.323" v="2844" actId="20577"/>
          <ac:spMkLst>
            <pc:docMk/>
            <pc:sldMk cId="4079447002" sldId="264"/>
            <ac:spMk id="3" creationId="{75264DFA-84D5-BC4F-DDBD-39FE5F276842}"/>
          </ac:spMkLst>
        </pc:spChg>
        <pc:spChg chg="add mod">
          <ac:chgData name="k th" userId="ee6f1e9d05b7c814" providerId="LiveId" clId="{1C42D0C8-B799-4306-8A2B-EFC97FA915F5}" dt="2023-03-21T02:12:59.656" v="2001" actId="1076"/>
          <ac:spMkLst>
            <pc:docMk/>
            <pc:sldMk cId="4079447002" sldId="264"/>
            <ac:spMk id="5" creationId="{AF2ED203-FC87-EC13-F831-57A90E5D1ADC}"/>
          </ac:spMkLst>
        </pc:spChg>
        <pc:picChg chg="add del mod modCrop">
          <ac:chgData name="k th" userId="ee6f1e9d05b7c814" providerId="LiveId" clId="{1C42D0C8-B799-4306-8A2B-EFC97FA915F5}" dt="2023-03-21T02:09:30.982" v="1959" actId="478"/>
          <ac:picMkLst>
            <pc:docMk/>
            <pc:sldMk cId="4079447002" sldId="264"/>
            <ac:picMk id="4" creationId="{AF66A392-6A3F-9F7F-DAB8-CA6FB48D428E}"/>
          </ac:picMkLst>
        </pc:picChg>
        <pc:picChg chg="add mod">
          <ac:chgData name="k th" userId="ee6f1e9d05b7c814" providerId="LiveId" clId="{1C42D0C8-B799-4306-8A2B-EFC97FA915F5}" dt="2023-03-21T02:10:28.577" v="1964" actId="1076"/>
          <ac:picMkLst>
            <pc:docMk/>
            <pc:sldMk cId="4079447002" sldId="264"/>
            <ac:picMk id="2050" creationId="{E48A7537-BF71-0D1A-8C12-BC7E615653E6}"/>
          </ac:picMkLst>
        </pc:picChg>
      </pc:sldChg>
      <pc:sldChg chg="modSp add mod">
        <pc:chgData name="k th" userId="ee6f1e9d05b7c814" providerId="LiveId" clId="{1C42D0C8-B799-4306-8A2B-EFC97FA915F5}" dt="2023-03-21T02:18:00.359" v="2710" actId="1076"/>
        <pc:sldMkLst>
          <pc:docMk/>
          <pc:sldMk cId="247323762" sldId="265"/>
        </pc:sldMkLst>
        <pc:spChg chg="mod">
          <ac:chgData name="k th" userId="ee6f1e9d05b7c814" providerId="LiveId" clId="{1C42D0C8-B799-4306-8A2B-EFC97FA915F5}" dt="2023-03-21T02:18:00.359" v="2710" actId="1076"/>
          <ac:spMkLst>
            <pc:docMk/>
            <pc:sldMk cId="247323762" sldId="265"/>
            <ac:spMk id="3" creationId="{75264DFA-84D5-BC4F-DDBD-39FE5F276842}"/>
          </ac:spMkLst>
        </pc:spChg>
      </pc:sldChg>
      <pc:sldChg chg="add del">
        <pc:chgData name="k th" userId="ee6f1e9d05b7c814" providerId="LiveId" clId="{1C42D0C8-B799-4306-8A2B-EFC97FA915F5}" dt="2023-03-21T01:52:53.820" v="828"/>
        <pc:sldMkLst>
          <pc:docMk/>
          <pc:sldMk cId="2678255335" sldId="265"/>
        </pc:sldMkLst>
      </pc:sldChg>
      <pc:sldChg chg="add del">
        <pc:chgData name="k th" userId="ee6f1e9d05b7c814" providerId="LiveId" clId="{1C42D0C8-B799-4306-8A2B-EFC97FA915F5}" dt="2023-03-21T01:52:48.012" v="826"/>
        <pc:sldMkLst>
          <pc:docMk/>
          <pc:sldMk cId="2861966325" sldId="265"/>
        </pc:sldMkLst>
      </pc:sldChg>
      <pc:sldChg chg="addSp delSp modSp add mod">
        <pc:chgData name="k th" userId="ee6f1e9d05b7c814" providerId="LiveId" clId="{1C42D0C8-B799-4306-8A2B-EFC97FA915F5}" dt="2023-03-21T02:18:15.026" v="2713" actId="20577"/>
        <pc:sldMkLst>
          <pc:docMk/>
          <pc:sldMk cId="3569248902" sldId="266"/>
        </pc:sldMkLst>
        <pc:spChg chg="mod">
          <ac:chgData name="k th" userId="ee6f1e9d05b7c814" providerId="LiveId" clId="{1C42D0C8-B799-4306-8A2B-EFC97FA915F5}" dt="2023-03-21T02:18:15.026" v="2713" actId="20577"/>
          <ac:spMkLst>
            <pc:docMk/>
            <pc:sldMk cId="3569248902" sldId="266"/>
            <ac:spMk id="3" creationId="{75264DFA-84D5-BC4F-DDBD-39FE5F276842}"/>
          </ac:spMkLst>
        </pc:spChg>
        <pc:spChg chg="add del">
          <ac:chgData name="k th" userId="ee6f1e9d05b7c814" providerId="LiveId" clId="{1C42D0C8-B799-4306-8A2B-EFC97FA915F5}" dt="2023-03-21T01:58:48.703" v="1272" actId="22"/>
          <ac:spMkLst>
            <pc:docMk/>
            <pc:sldMk cId="3569248902" sldId="266"/>
            <ac:spMk id="5" creationId="{AC023722-8420-0E04-7135-2EF89ADD2F2D}"/>
          </ac:spMkLst>
        </pc:spChg>
        <pc:picChg chg="del">
          <ac:chgData name="k th" userId="ee6f1e9d05b7c814" providerId="LiveId" clId="{1C42D0C8-B799-4306-8A2B-EFC97FA915F5}" dt="2023-03-21T01:58:47.538" v="1270" actId="478"/>
          <ac:picMkLst>
            <pc:docMk/>
            <pc:sldMk cId="3569248902" sldId="266"/>
            <ac:picMk id="4" creationId="{EF272861-C3DD-A96F-4D61-64712A03ED0E}"/>
          </ac:picMkLst>
        </pc:picChg>
        <pc:picChg chg="del">
          <ac:chgData name="k th" userId="ee6f1e9d05b7c814" providerId="LiveId" clId="{1C42D0C8-B799-4306-8A2B-EFC97FA915F5}" dt="2023-03-21T01:58:47.538" v="1270" actId="478"/>
          <ac:picMkLst>
            <pc:docMk/>
            <pc:sldMk cId="3569248902" sldId="266"/>
            <ac:picMk id="6" creationId="{8E0F9184-CAE0-6212-C97C-4354255FCAB6}"/>
          </ac:picMkLst>
        </pc:picChg>
        <pc:picChg chg="del">
          <ac:chgData name="k th" userId="ee6f1e9d05b7c814" providerId="LiveId" clId="{1C42D0C8-B799-4306-8A2B-EFC97FA915F5}" dt="2023-03-21T01:58:47.538" v="1270" actId="478"/>
          <ac:picMkLst>
            <pc:docMk/>
            <pc:sldMk cId="3569248902" sldId="266"/>
            <ac:picMk id="8" creationId="{59DE3FC2-8B41-3672-C934-649B2AA6FD93}"/>
          </ac:picMkLst>
        </pc:picChg>
        <pc:picChg chg="add mod">
          <ac:chgData name="k th" userId="ee6f1e9d05b7c814" providerId="LiveId" clId="{1C42D0C8-B799-4306-8A2B-EFC97FA915F5}" dt="2023-03-21T02:18:08.307" v="2711" actId="1076"/>
          <ac:picMkLst>
            <pc:docMk/>
            <pc:sldMk cId="3569248902" sldId="266"/>
            <ac:picMk id="1026" creationId="{89F8D53A-CEA4-5782-6DC4-C72E2213EC9C}"/>
          </ac:picMkLst>
        </pc:picChg>
      </pc:sldChg>
      <pc:sldChg chg="addSp delSp modSp add mod">
        <pc:chgData name="k th" userId="ee6f1e9d05b7c814" providerId="LiveId" clId="{1C42D0C8-B799-4306-8A2B-EFC97FA915F5}" dt="2023-03-21T02:26:31.888" v="3237" actId="478"/>
        <pc:sldMkLst>
          <pc:docMk/>
          <pc:sldMk cId="438761661" sldId="267"/>
        </pc:sldMkLst>
        <pc:spChg chg="mod">
          <ac:chgData name="k th" userId="ee6f1e9d05b7c814" providerId="LiveId" clId="{1C42D0C8-B799-4306-8A2B-EFC97FA915F5}" dt="2023-03-21T02:26:26.783" v="3236" actId="20577"/>
          <ac:spMkLst>
            <pc:docMk/>
            <pc:sldMk cId="438761661" sldId="267"/>
            <ac:spMk id="3" creationId="{75264DFA-84D5-BC4F-DDBD-39FE5F276842}"/>
          </ac:spMkLst>
        </pc:spChg>
        <pc:spChg chg="del">
          <ac:chgData name="k th" userId="ee6f1e9d05b7c814" providerId="LiveId" clId="{1C42D0C8-B799-4306-8A2B-EFC97FA915F5}" dt="2023-03-21T02:26:31.888" v="3237" actId="478"/>
          <ac:spMkLst>
            <pc:docMk/>
            <pc:sldMk cId="438761661" sldId="267"/>
            <ac:spMk id="5" creationId="{AF2ED203-FC87-EC13-F831-57A90E5D1ADC}"/>
          </ac:spMkLst>
        </pc:spChg>
        <pc:spChg chg="add mod">
          <ac:chgData name="k th" userId="ee6f1e9d05b7c814" providerId="LiveId" clId="{1C42D0C8-B799-4306-8A2B-EFC97FA915F5}" dt="2023-03-21T02:26:21.464" v="3235" actId="1076"/>
          <ac:spMkLst>
            <pc:docMk/>
            <pc:sldMk cId="438761661" sldId="267"/>
            <ac:spMk id="7" creationId="{A8766459-B6DB-4458-9E6C-3BE840C01650}"/>
          </ac:spMkLst>
        </pc:spChg>
        <pc:picChg chg="add mod">
          <ac:chgData name="k th" userId="ee6f1e9d05b7c814" providerId="LiveId" clId="{1C42D0C8-B799-4306-8A2B-EFC97FA915F5}" dt="2023-03-21T02:25:05.803" v="3143" actId="1076"/>
          <ac:picMkLst>
            <pc:docMk/>
            <pc:sldMk cId="438761661" sldId="267"/>
            <ac:picMk id="2" creationId="{0A7F989A-ACB7-3FC2-1F2D-A5C44BBCB09C}"/>
          </ac:picMkLst>
        </pc:picChg>
        <pc:picChg chg="add mod modCrop">
          <ac:chgData name="k th" userId="ee6f1e9d05b7c814" providerId="LiveId" clId="{1C42D0C8-B799-4306-8A2B-EFC97FA915F5}" dt="2023-03-21T02:25:58.846" v="3151" actId="1076"/>
          <ac:picMkLst>
            <pc:docMk/>
            <pc:sldMk cId="438761661" sldId="267"/>
            <ac:picMk id="6" creationId="{6F37086F-F941-7761-87C0-D3F4F61766DB}"/>
          </ac:picMkLst>
        </pc:picChg>
        <pc:picChg chg="del">
          <ac:chgData name="k th" userId="ee6f1e9d05b7c814" providerId="LiveId" clId="{1C42D0C8-B799-4306-8A2B-EFC97FA915F5}" dt="2023-03-21T02:22:08.522" v="2846" actId="478"/>
          <ac:picMkLst>
            <pc:docMk/>
            <pc:sldMk cId="438761661" sldId="267"/>
            <ac:picMk id="2050" creationId="{E48A7537-BF71-0D1A-8C12-BC7E615653E6}"/>
          </ac:picMkLst>
        </pc:picChg>
      </pc:sldChg>
      <pc:sldChg chg="addSp delSp modSp add mod">
        <pc:chgData name="k th" userId="ee6f1e9d05b7c814" providerId="LiveId" clId="{1C42D0C8-B799-4306-8A2B-EFC97FA915F5}" dt="2023-03-21T02:28:25.761" v="3650" actId="20577"/>
        <pc:sldMkLst>
          <pc:docMk/>
          <pc:sldMk cId="2241721111" sldId="268"/>
        </pc:sldMkLst>
        <pc:spChg chg="mod">
          <ac:chgData name="k th" userId="ee6f1e9d05b7c814" providerId="LiveId" clId="{1C42D0C8-B799-4306-8A2B-EFC97FA915F5}" dt="2023-03-21T02:28:25.761" v="3650" actId="20577"/>
          <ac:spMkLst>
            <pc:docMk/>
            <pc:sldMk cId="2241721111" sldId="268"/>
            <ac:spMk id="3" creationId="{75264DFA-84D5-BC4F-DDBD-39FE5F276842}"/>
          </ac:spMkLst>
        </pc:spChg>
        <pc:spChg chg="del">
          <ac:chgData name="k th" userId="ee6f1e9d05b7c814" providerId="LiveId" clId="{1C42D0C8-B799-4306-8A2B-EFC97FA915F5}" dt="2023-03-21T02:27:04.640" v="3240" actId="478"/>
          <ac:spMkLst>
            <pc:docMk/>
            <pc:sldMk cId="2241721111" sldId="268"/>
            <ac:spMk id="7" creationId="{A8766459-B6DB-4458-9E6C-3BE840C01650}"/>
          </ac:spMkLst>
        </pc:spChg>
        <pc:picChg chg="del">
          <ac:chgData name="k th" userId="ee6f1e9d05b7c814" providerId="LiveId" clId="{1C42D0C8-B799-4306-8A2B-EFC97FA915F5}" dt="2023-03-21T02:27:04.640" v="3240" actId="478"/>
          <ac:picMkLst>
            <pc:docMk/>
            <pc:sldMk cId="2241721111" sldId="268"/>
            <ac:picMk id="2" creationId="{0A7F989A-ACB7-3FC2-1F2D-A5C44BBCB09C}"/>
          </ac:picMkLst>
        </pc:picChg>
        <pc:picChg chg="add mod modCrop">
          <ac:chgData name="k th" userId="ee6f1e9d05b7c814" providerId="LiveId" clId="{1C42D0C8-B799-4306-8A2B-EFC97FA915F5}" dt="2023-03-21T02:27:21.140" v="3246" actId="1076"/>
          <ac:picMkLst>
            <pc:docMk/>
            <pc:sldMk cId="2241721111" sldId="268"/>
            <ac:picMk id="5" creationId="{EBA8B5CF-7F93-B2D4-5841-C1CBE84F9CD1}"/>
          </ac:picMkLst>
        </pc:picChg>
        <pc:picChg chg="del">
          <ac:chgData name="k th" userId="ee6f1e9d05b7c814" providerId="LiveId" clId="{1C42D0C8-B799-4306-8A2B-EFC97FA915F5}" dt="2023-03-21T02:27:04.640" v="3240" actId="478"/>
          <ac:picMkLst>
            <pc:docMk/>
            <pc:sldMk cId="2241721111" sldId="268"/>
            <ac:picMk id="6" creationId="{6F37086F-F941-7761-87C0-D3F4F61766DB}"/>
          </ac:picMkLst>
        </pc:picChg>
      </pc:sldChg>
      <pc:sldChg chg="delSp modSp add mod">
        <pc:chgData name="k th" userId="ee6f1e9d05b7c814" providerId="LiveId" clId="{1C42D0C8-B799-4306-8A2B-EFC97FA915F5}" dt="2023-03-21T08:06:06.233" v="18605"/>
        <pc:sldMkLst>
          <pc:docMk/>
          <pc:sldMk cId="995197485" sldId="269"/>
        </pc:sldMkLst>
        <pc:spChg chg="mod">
          <ac:chgData name="k th" userId="ee6f1e9d05b7c814" providerId="LiveId" clId="{1C42D0C8-B799-4306-8A2B-EFC97FA915F5}" dt="2023-03-21T08:06:06.233" v="18605"/>
          <ac:spMkLst>
            <pc:docMk/>
            <pc:sldMk cId="995197485" sldId="269"/>
            <ac:spMk id="3" creationId="{75264DFA-84D5-BC4F-DDBD-39FE5F276842}"/>
          </ac:spMkLst>
        </pc:spChg>
        <pc:picChg chg="del">
          <ac:chgData name="k th" userId="ee6f1e9d05b7c814" providerId="LiveId" clId="{1C42D0C8-B799-4306-8A2B-EFC97FA915F5}" dt="2023-03-21T03:17:30.785" v="3857" actId="478"/>
          <ac:picMkLst>
            <pc:docMk/>
            <pc:sldMk cId="995197485" sldId="269"/>
            <ac:picMk id="5" creationId="{EBA8B5CF-7F93-B2D4-5841-C1CBE84F9CD1}"/>
          </ac:picMkLst>
        </pc:picChg>
      </pc:sldChg>
      <pc:sldChg chg="addSp modSp add mod">
        <pc:chgData name="k th" userId="ee6f1e9d05b7c814" providerId="LiveId" clId="{1C42D0C8-B799-4306-8A2B-EFC97FA915F5}" dt="2023-03-21T03:33:28.189" v="6162" actId="20577"/>
        <pc:sldMkLst>
          <pc:docMk/>
          <pc:sldMk cId="643244604" sldId="270"/>
        </pc:sldMkLst>
        <pc:spChg chg="mod">
          <ac:chgData name="k th" userId="ee6f1e9d05b7c814" providerId="LiveId" clId="{1C42D0C8-B799-4306-8A2B-EFC97FA915F5}" dt="2023-03-21T03:33:28.189" v="6162" actId="20577"/>
          <ac:spMkLst>
            <pc:docMk/>
            <pc:sldMk cId="643244604" sldId="270"/>
            <ac:spMk id="3" creationId="{75264DFA-84D5-BC4F-DDBD-39FE5F276842}"/>
          </ac:spMkLst>
        </pc:spChg>
        <pc:picChg chg="add mod">
          <ac:chgData name="k th" userId="ee6f1e9d05b7c814" providerId="LiveId" clId="{1C42D0C8-B799-4306-8A2B-EFC97FA915F5}" dt="2023-03-21T03:28:54.311" v="5725" actId="1076"/>
          <ac:picMkLst>
            <pc:docMk/>
            <pc:sldMk cId="643244604" sldId="270"/>
            <ac:picMk id="4" creationId="{EC9F0645-79CE-09FB-F8E3-3955EA410958}"/>
          </ac:picMkLst>
        </pc:picChg>
      </pc:sldChg>
      <pc:sldChg chg="addSp modSp add mod">
        <pc:chgData name="k th" userId="ee6f1e9d05b7c814" providerId="LiveId" clId="{1C42D0C8-B799-4306-8A2B-EFC97FA915F5}" dt="2023-03-21T08:06:01.208" v="18597" actId="1076"/>
        <pc:sldMkLst>
          <pc:docMk/>
          <pc:sldMk cId="559248295" sldId="271"/>
        </pc:sldMkLst>
        <pc:spChg chg="mod">
          <ac:chgData name="k th" userId="ee6f1e9d05b7c814" providerId="LiveId" clId="{1C42D0C8-B799-4306-8A2B-EFC97FA915F5}" dt="2023-03-21T03:31:03.653" v="5834" actId="1076"/>
          <ac:spMkLst>
            <pc:docMk/>
            <pc:sldMk cId="559248295" sldId="271"/>
            <ac:spMk id="3" creationId="{75264DFA-84D5-BC4F-DDBD-39FE5F276842}"/>
          </ac:spMkLst>
        </pc:spChg>
        <pc:picChg chg="add mod modCrop">
          <ac:chgData name="k th" userId="ee6f1e9d05b7c814" providerId="LiveId" clId="{1C42D0C8-B799-4306-8A2B-EFC97FA915F5}" dt="2023-03-21T08:06:01.208" v="18597" actId="1076"/>
          <ac:picMkLst>
            <pc:docMk/>
            <pc:sldMk cId="559248295" sldId="271"/>
            <ac:picMk id="4" creationId="{76326437-C558-66DC-A6AC-59A3A027DE6D}"/>
          </ac:picMkLst>
        </pc:picChg>
      </pc:sldChg>
      <pc:sldChg chg="addSp delSp modSp add mod">
        <pc:chgData name="k th" userId="ee6f1e9d05b7c814" providerId="LiveId" clId="{1C42D0C8-B799-4306-8A2B-EFC97FA915F5}" dt="2023-03-21T08:07:05.883" v="18656" actId="1076"/>
        <pc:sldMkLst>
          <pc:docMk/>
          <pc:sldMk cId="3818666767" sldId="272"/>
        </pc:sldMkLst>
        <pc:spChg chg="mod">
          <ac:chgData name="k th" userId="ee6f1e9d05b7c814" providerId="LiveId" clId="{1C42D0C8-B799-4306-8A2B-EFC97FA915F5}" dt="2023-03-21T08:06:56.175" v="18654" actId="20577"/>
          <ac:spMkLst>
            <pc:docMk/>
            <pc:sldMk cId="3818666767" sldId="272"/>
            <ac:spMk id="3" creationId="{75264DFA-84D5-BC4F-DDBD-39FE5F276842}"/>
          </ac:spMkLst>
        </pc:spChg>
        <pc:picChg chg="add del mod">
          <ac:chgData name="k th" userId="ee6f1e9d05b7c814" providerId="LiveId" clId="{1C42D0C8-B799-4306-8A2B-EFC97FA915F5}" dt="2023-03-21T08:06:43.521" v="18606" actId="478"/>
          <ac:picMkLst>
            <pc:docMk/>
            <pc:sldMk cId="3818666767" sldId="272"/>
            <ac:picMk id="2" creationId="{E4C50770-0D81-43DC-2E32-EE660FA40984}"/>
          </ac:picMkLst>
        </pc:picChg>
        <pc:picChg chg="add mod">
          <ac:chgData name="k th" userId="ee6f1e9d05b7c814" providerId="LiveId" clId="{1C42D0C8-B799-4306-8A2B-EFC97FA915F5}" dt="2023-03-21T08:07:05.883" v="18656" actId="1076"/>
          <ac:picMkLst>
            <pc:docMk/>
            <pc:sldMk cId="3818666767" sldId="272"/>
            <ac:picMk id="4" creationId="{29EE5454-3420-C9A7-F01A-2F5A57327250}"/>
          </ac:picMkLst>
        </pc:picChg>
      </pc:sldChg>
      <pc:sldChg chg="add del">
        <pc:chgData name="k th" userId="ee6f1e9d05b7c814" providerId="LiveId" clId="{1C42D0C8-B799-4306-8A2B-EFC97FA915F5}" dt="2023-03-21T03:21:05.124" v="4713"/>
        <pc:sldMkLst>
          <pc:docMk/>
          <pc:sldMk cId="3853030009" sldId="272"/>
        </pc:sldMkLst>
      </pc:sldChg>
      <pc:sldChg chg="addSp delSp modSp add mod">
        <pc:chgData name="k th" userId="ee6f1e9d05b7c814" providerId="LiveId" clId="{1C42D0C8-B799-4306-8A2B-EFC97FA915F5}" dt="2023-03-21T03:36:01.452" v="6498" actId="1076"/>
        <pc:sldMkLst>
          <pc:docMk/>
          <pc:sldMk cId="1894745112" sldId="273"/>
        </pc:sldMkLst>
        <pc:spChg chg="mod">
          <ac:chgData name="k th" userId="ee6f1e9d05b7c814" providerId="LiveId" clId="{1C42D0C8-B799-4306-8A2B-EFC97FA915F5}" dt="2023-03-21T03:35:58.107" v="6495" actId="1076"/>
          <ac:spMkLst>
            <pc:docMk/>
            <pc:sldMk cId="1894745112" sldId="273"/>
            <ac:spMk id="3" creationId="{75264DFA-84D5-BC4F-DDBD-39FE5F276842}"/>
          </ac:spMkLst>
        </pc:spChg>
        <pc:spChg chg="mod">
          <ac:chgData name="k th" userId="ee6f1e9d05b7c814" providerId="LiveId" clId="{1C42D0C8-B799-4306-8A2B-EFC97FA915F5}" dt="2023-03-21T03:36:01.452" v="6498" actId="1076"/>
          <ac:spMkLst>
            <pc:docMk/>
            <pc:sldMk cId="1894745112" sldId="273"/>
            <ac:spMk id="75" creationId="{00000000-0000-0000-0000-000000000000}"/>
          </ac:spMkLst>
        </pc:spChg>
        <pc:picChg chg="del">
          <ac:chgData name="k th" userId="ee6f1e9d05b7c814" providerId="LiveId" clId="{1C42D0C8-B799-4306-8A2B-EFC97FA915F5}" dt="2023-03-21T03:34:39.176" v="6166" actId="478"/>
          <ac:picMkLst>
            <pc:docMk/>
            <pc:sldMk cId="1894745112" sldId="273"/>
            <ac:picMk id="2" creationId="{E4C50770-0D81-43DC-2E32-EE660FA40984}"/>
          </ac:picMkLst>
        </pc:picChg>
        <pc:picChg chg="add mod modCrop">
          <ac:chgData name="k th" userId="ee6f1e9d05b7c814" providerId="LiveId" clId="{1C42D0C8-B799-4306-8A2B-EFC97FA915F5}" dt="2023-03-21T03:35:59.632" v="6496" actId="1076"/>
          <ac:picMkLst>
            <pc:docMk/>
            <pc:sldMk cId="1894745112" sldId="273"/>
            <ac:picMk id="5" creationId="{47327F1B-1C4A-97E5-B841-1291D27E36FE}"/>
          </ac:picMkLst>
        </pc:picChg>
      </pc:sldChg>
      <pc:sldChg chg="modSp add mod">
        <pc:chgData name="k th" userId="ee6f1e9d05b7c814" providerId="LiveId" clId="{1C42D0C8-B799-4306-8A2B-EFC97FA915F5}" dt="2023-03-21T03:43:56.849" v="7955" actId="20577"/>
        <pc:sldMkLst>
          <pc:docMk/>
          <pc:sldMk cId="1633101098" sldId="274"/>
        </pc:sldMkLst>
        <pc:spChg chg="mod">
          <ac:chgData name="k th" userId="ee6f1e9d05b7c814" providerId="LiveId" clId="{1C42D0C8-B799-4306-8A2B-EFC97FA915F5}" dt="2023-03-21T03:43:56.849" v="7955" actId="20577"/>
          <ac:spMkLst>
            <pc:docMk/>
            <pc:sldMk cId="1633101098" sldId="274"/>
            <ac:spMk id="3" creationId="{75264DFA-84D5-BC4F-DDBD-39FE5F276842}"/>
          </ac:spMkLst>
        </pc:spChg>
      </pc:sldChg>
      <pc:sldChg chg="addSp delSp modSp add mod">
        <pc:chgData name="k th" userId="ee6f1e9d05b7c814" providerId="LiveId" clId="{1C42D0C8-B799-4306-8A2B-EFC97FA915F5}" dt="2023-03-21T05:29:04.893" v="8752" actId="1076"/>
        <pc:sldMkLst>
          <pc:docMk/>
          <pc:sldMk cId="3299170465" sldId="275"/>
        </pc:sldMkLst>
        <pc:spChg chg="mod">
          <ac:chgData name="k th" userId="ee6f1e9d05b7c814" providerId="LiveId" clId="{1C42D0C8-B799-4306-8A2B-EFC97FA915F5}" dt="2023-03-21T05:25:52.580" v="8722" actId="20577"/>
          <ac:spMkLst>
            <pc:docMk/>
            <pc:sldMk cId="3299170465" sldId="275"/>
            <ac:spMk id="3" creationId="{75264DFA-84D5-BC4F-DDBD-39FE5F276842}"/>
          </ac:spMkLst>
        </pc:spChg>
        <pc:picChg chg="add mod modCrop">
          <ac:chgData name="k th" userId="ee6f1e9d05b7c814" providerId="LiveId" clId="{1C42D0C8-B799-4306-8A2B-EFC97FA915F5}" dt="2023-03-21T05:29:00.524" v="8750" actId="1076"/>
          <ac:picMkLst>
            <pc:docMk/>
            <pc:sldMk cId="3299170465" sldId="275"/>
            <ac:picMk id="4" creationId="{4DEB3CF0-4002-EDC5-9762-46628FED055F}"/>
          </ac:picMkLst>
        </pc:picChg>
        <pc:picChg chg="del">
          <ac:chgData name="k th" userId="ee6f1e9d05b7c814" providerId="LiveId" clId="{1C42D0C8-B799-4306-8A2B-EFC97FA915F5}" dt="2023-03-21T03:44:28.388" v="7961" actId="478"/>
          <ac:picMkLst>
            <pc:docMk/>
            <pc:sldMk cId="3299170465" sldId="275"/>
            <ac:picMk id="5" creationId="{47327F1B-1C4A-97E5-B841-1291D27E36FE}"/>
          </ac:picMkLst>
        </pc:picChg>
        <pc:picChg chg="add del mod">
          <ac:chgData name="k th" userId="ee6f1e9d05b7c814" providerId="LiveId" clId="{1C42D0C8-B799-4306-8A2B-EFC97FA915F5}" dt="2023-03-21T05:28:12.020" v="8732" actId="478"/>
          <ac:picMkLst>
            <pc:docMk/>
            <pc:sldMk cId="3299170465" sldId="275"/>
            <ac:picMk id="6" creationId="{85CC7F2B-6D67-E050-FABE-1FB05D2D672F}"/>
          </ac:picMkLst>
        </pc:picChg>
        <pc:picChg chg="add mod">
          <ac:chgData name="k th" userId="ee6f1e9d05b7c814" providerId="LiveId" clId="{1C42D0C8-B799-4306-8A2B-EFC97FA915F5}" dt="2023-03-21T05:28:19.157" v="8737" actId="1076"/>
          <ac:picMkLst>
            <pc:docMk/>
            <pc:sldMk cId="3299170465" sldId="275"/>
            <ac:picMk id="8" creationId="{56B19A31-0126-DA18-C8E5-1639855D0D9C}"/>
          </ac:picMkLst>
        </pc:picChg>
        <pc:picChg chg="add mod modCrop">
          <ac:chgData name="k th" userId="ee6f1e9d05b7c814" providerId="LiveId" clId="{1C42D0C8-B799-4306-8A2B-EFC97FA915F5}" dt="2023-03-21T05:29:04.893" v="8752" actId="1076"/>
          <ac:picMkLst>
            <pc:docMk/>
            <pc:sldMk cId="3299170465" sldId="275"/>
            <ac:picMk id="10" creationId="{E64F5F7A-B1E5-707B-03C4-E3FE934BDC26}"/>
          </ac:picMkLst>
        </pc:picChg>
      </pc:sldChg>
      <pc:sldChg chg="addSp delSp modSp add mod">
        <pc:chgData name="k th" userId="ee6f1e9d05b7c814" providerId="LiveId" clId="{1C42D0C8-B799-4306-8A2B-EFC97FA915F5}" dt="2023-03-21T05:33:02.902" v="9221" actId="20577"/>
        <pc:sldMkLst>
          <pc:docMk/>
          <pc:sldMk cId="1054398597" sldId="276"/>
        </pc:sldMkLst>
        <pc:spChg chg="mod">
          <ac:chgData name="k th" userId="ee6f1e9d05b7c814" providerId="LiveId" clId="{1C42D0C8-B799-4306-8A2B-EFC97FA915F5}" dt="2023-03-21T05:33:02.902" v="9221" actId="20577"/>
          <ac:spMkLst>
            <pc:docMk/>
            <pc:sldMk cId="1054398597" sldId="276"/>
            <ac:spMk id="3" creationId="{75264DFA-84D5-BC4F-DDBD-39FE5F276842}"/>
          </ac:spMkLst>
        </pc:spChg>
        <pc:picChg chg="add mod">
          <ac:chgData name="k th" userId="ee6f1e9d05b7c814" providerId="LiveId" clId="{1C42D0C8-B799-4306-8A2B-EFC97FA915F5}" dt="2023-03-21T05:29:14.950" v="8758"/>
          <ac:picMkLst>
            <pc:docMk/>
            <pc:sldMk cId="1054398597" sldId="276"/>
            <ac:picMk id="2" creationId="{30A48FDB-3055-2F30-2C69-579F78968678}"/>
          </ac:picMkLst>
        </pc:picChg>
        <pc:picChg chg="del">
          <ac:chgData name="k th" userId="ee6f1e9d05b7c814" providerId="LiveId" clId="{1C42D0C8-B799-4306-8A2B-EFC97FA915F5}" dt="2023-03-21T05:29:14.741" v="8757" actId="478"/>
          <ac:picMkLst>
            <pc:docMk/>
            <pc:sldMk cId="1054398597" sldId="276"/>
            <ac:picMk id="4" creationId="{4DEB3CF0-4002-EDC5-9762-46628FED055F}"/>
          </ac:picMkLst>
        </pc:picChg>
      </pc:sldChg>
      <pc:sldChg chg="modSp add mod ord">
        <pc:chgData name="k th" userId="ee6f1e9d05b7c814" providerId="LiveId" clId="{1C42D0C8-B799-4306-8A2B-EFC97FA915F5}" dt="2023-03-21T05:31:33.596" v="9013" actId="20577"/>
        <pc:sldMkLst>
          <pc:docMk/>
          <pc:sldMk cId="235564415" sldId="277"/>
        </pc:sldMkLst>
        <pc:spChg chg="mod">
          <ac:chgData name="k th" userId="ee6f1e9d05b7c814" providerId="LiveId" clId="{1C42D0C8-B799-4306-8A2B-EFC97FA915F5}" dt="2023-03-21T05:31:33.596" v="9013" actId="20577"/>
          <ac:spMkLst>
            <pc:docMk/>
            <pc:sldMk cId="235564415" sldId="277"/>
            <ac:spMk id="3" creationId="{75264DFA-84D5-BC4F-DDBD-39FE5F276842}"/>
          </ac:spMkLst>
        </pc:spChg>
      </pc:sldChg>
      <pc:sldChg chg="modSp add mod">
        <pc:chgData name="k th" userId="ee6f1e9d05b7c814" providerId="LiveId" clId="{1C42D0C8-B799-4306-8A2B-EFC97FA915F5}" dt="2023-03-21T05:39:29.422" v="9946" actId="1076"/>
        <pc:sldMkLst>
          <pc:docMk/>
          <pc:sldMk cId="1639705658" sldId="278"/>
        </pc:sldMkLst>
        <pc:spChg chg="mod">
          <ac:chgData name="k th" userId="ee6f1e9d05b7c814" providerId="LiveId" clId="{1C42D0C8-B799-4306-8A2B-EFC97FA915F5}" dt="2023-03-21T05:39:28.164" v="9945" actId="1076"/>
          <ac:spMkLst>
            <pc:docMk/>
            <pc:sldMk cId="1639705658" sldId="278"/>
            <ac:spMk id="3" creationId="{75264DFA-84D5-BC4F-DDBD-39FE5F276842}"/>
          </ac:spMkLst>
        </pc:spChg>
        <pc:picChg chg="mod">
          <ac:chgData name="k th" userId="ee6f1e9d05b7c814" providerId="LiveId" clId="{1C42D0C8-B799-4306-8A2B-EFC97FA915F5}" dt="2023-03-21T05:39:29.422" v="9946" actId="1076"/>
          <ac:picMkLst>
            <pc:docMk/>
            <pc:sldMk cId="1639705658" sldId="278"/>
            <ac:picMk id="2" creationId="{30A48FDB-3055-2F30-2C69-579F78968678}"/>
          </ac:picMkLst>
        </pc:picChg>
      </pc:sldChg>
      <pc:sldChg chg="add del">
        <pc:chgData name="k th" userId="ee6f1e9d05b7c814" providerId="LiveId" clId="{1C42D0C8-B799-4306-8A2B-EFC97FA915F5}" dt="2023-03-21T05:31:14.230" v="8966" actId="47"/>
        <pc:sldMkLst>
          <pc:docMk/>
          <pc:sldMk cId="4157729062" sldId="278"/>
        </pc:sldMkLst>
      </pc:sldChg>
      <pc:sldChg chg="addSp delSp modSp add mod">
        <pc:chgData name="k th" userId="ee6f1e9d05b7c814" providerId="LiveId" clId="{1C42D0C8-B799-4306-8A2B-EFC97FA915F5}" dt="2023-03-21T05:44:04.418" v="10845" actId="20577"/>
        <pc:sldMkLst>
          <pc:docMk/>
          <pc:sldMk cId="519756008" sldId="279"/>
        </pc:sldMkLst>
        <pc:spChg chg="mod">
          <ac:chgData name="k th" userId="ee6f1e9d05b7c814" providerId="LiveId" clId="{1C42D0C8-B799-4306-8A2B-EFC97FA915F5}" dt="2023-03-21T05:44:04.418" v="10845" actId="20577"/>
          <ac:spMkLst>
            <pc:docMk/>
            <pc:sldMk cId="519756008" sldId="279"/>
            <ac:spMk id="3" creationId="{75264DFA-84D5-BC4F-DDBD-39FE5F276842}"/>
          </ac:spMkLst>
        </pc:spChg>
        <pc:picChg chg="del">
          <ac:chgData name="k th" userId="ee6f1e9d05b7c814" providerId="LiveId" clId="{1C42D0C8-B799-4306-8A2B-EFC97FA915F5}" dt="2023-03-21T05:42:03.852" v="10428" actId="478"/>
          <ac:picMkLst>
            <pc:docMk/>
            <pc:sldMk cId="519756008" sldId="279"/>
            <ac:picMk id="2" creationId="{30A48FDB-3055-2F30-2C69-579F78968678}"/>
          </ac:picMkLst>
        </pc:picChg>
        <pc:picChg chg="add mod modCrop">
          <ac:chgData name="k th" userId="ee6f1e9d05b7c814" providerId="LiveId" clId="{1C42D0C8-B799-4306-8A2B-EFC97FA915F5}" dt="2023-03-21T05:44:02.207" v="10844" actId="1076"/>
          <ac:picMkLst>
            <pc:docMk/>
            <pc:sldMk cId="519756008" sldId="279"/>
            <ac:picMk id="5" creationId="{CD65B8CD-B5CF-C62C-64D3-E051982EEA3C}"/>
          </ac:picMkLst>
        </pc:picChg>
      </pc:sldChg>
      <pc:sldChg chg="modSp add del mod ord">
        <pc:chgData name="k th" userId="ee6f1e9d05b7c814" providerId="LiveId" clId="{1C42D0C8-B799-4306-8A2B-EFC97FA915F5}" dt="2023-03-21T05:31:39.074" v="9014" actId="47"/>
        <pc:sldMkLst>
          <pc:docMk/>
          <pc:sldMk cId="3206601386" sldId="279"/>
        </pc:sldMkLst>
        <pc:spChg chg="mod">
          <ac:chgData name="k th" userId="ee6f1e9d05b7c814" providerId="LiveId" clId="{1C42D0C8-B799-4306-8A2B-EFC97FA915F5}" dt="2023-03-21T05:31:22.743" v="9009" actId="20577"/>
          <ac:spMkLst>
            <pc:docMk/>
            <pc:sldMk cId="3206601386" sldId="279"/>
            <ac:spMk id="3" creationId="{75264DFA-84D5-BC4F-DDBD-39FE5F276842}"/>
          </ac:spMkLst>
        </pc:spChg>
      </pc:sldChg>
      <pc:sldChg chg="delSp modSp add mod">
        <pc:chgData name="k th" userId="ee6f1e9d05b7c814" providerId="LiveId" clId="{1C42D0C8-B799-4306-8A2B-EFC97FA915F5}" dt="2023-03-21T05:49:35.344" v="11362" actId="1076"/>
        <pc:sldMkLst>
          <pc:docMk/>
          <pc:sldMk cId="2993193447" sldId="280"/>
        </pc:sldMkLst>
        <pc:spChg chg="mod">
          <ac:chgData name="k th" userId="ee6f1e9d05b7c814" providerId="LiveId" clId="{1C42D0C8-B799-4306-8A2B-EFC97FA915F5}" dt="2023-03-21T05:49:35.344" v="11362" actId="1076"/>
          <ac:spMkLst>
            <pc:docMk/>
            <pc:sldMk cId="2993193447" sldId="280"/>
            <ac:spMk id="3" creationId="{75264DFA-84D5-BC4F-DDBD-39FE5F276842}"/>
          </ac:spMkLst>
        </pc:spChg>
        <pc:spChg chg="mod">
          <ac:chgData name="k th" userId="ee6f1e9d05b7c814" providerId="LiveId" clId="{1C42D0C8-B799-4306-8A2B-EFC97FA915F5}" dt="2023-03-21T05:47:42.128" v="10848" actId="5793"/>
          <ac:spMkLst>
            <pc:docMk/>
            <pc:sldMk cId="2993193447" sldId="280"/>
            <ac:spMk id="75" creationId="{00000000-0000-0000-0000-000000000000}"/>
          </ac:spMkLst>
        </pc:spChg>
        <pc:picChg chg="del">
          <ac:chgData name="k th" userId="ee6f1e9d05b7c814" providerId="LiveId" clId="{1C42D0C8-B799-4306-8A2B-EFC97FA915F5}" dt="2023-03-21T05:47:43.701" v="10849" actId="478"/>
          <ac:picMkLst>
            <pc:docMk/>
            <pc:sldMk cId="2993193447" sldId="280"/>
            <ac:picMk id="5" creationId="{CD65B8CD-B5CF-C62C-64D3-E051982EEA3C}"/>
          </ac:picMkLst>
        </pc:picChg>
      </pc:sldChg>
      <pc:sldChg chg="addSp delSp modSp add mod">
        <pc:chgData name="k th" userId="ee6f1e9d05b7c814" providerId="LiveId" clId="{1C42D0C8-B799-4306-8A2B-EFC97FA915F5}" dt="2023-03-21T07:21:29.313" v="14287" actId="732"/>
        <pc:sldMkLst>
          <pc:docMk/>
          <pc:sldMk cId="2822090634" sldId="281"/>
        </pc:sldMkLst>
        <pc:spChg chg="add del mod">
          <ac:chgData name="k th" userId="ee6f1e9d05b7c814" providerId="LiveId" clId="{1C42D0C8-B799-4306-8A2B-EFC97FA915F5}" dt="2023-03-21T06:02:43.881" v="13308" actId="20577"/>
          <ac:spMkLst>
            <pc:docMk/>
            <pc:sldMk cId="2822090634" sldId="281"/>
            <ac:spMk id="3" creationId="{75264DFA-84D5-BC4F-DDBD-39FE5F276842}"/>
          </ac:spMkLst>
        </pc:spChg>
        <pc:picChg chg="add mod">
          <ac:chgData name="k th" userId="ee6f1e9d05b7c814" providerId="LiveId" clId="{1C42D0C8-B799-4306-8A2B-EFC97FA915F5}" dt="2023-03-21T06:00:24.119" v="12658" actId="1076"/>
          <ac:picMkLst>
            <pc:docMk/>
            <pc:sldMk cId="2822090634" sldId="281"/>
            <ac:picMk id="4" creationId="{49A42825-4ADE-B6F7-DB33-E003F1AC79B0}"/>
          </ac:picMkLst>
        </pc:picChg>
        <pc:picChg chg="add del">
          <ac:chgData name="k th" userId="ee6f1e9d05b7c814" providerId="LiveId" clId="{1C42D0C8-B799-4306-8A2B-EFC97FA915F5}" dt="2023-03-21T06:02:54.103" v="13310" actId="22"/>
          <ac:picMkLst>
            <pc:docMk/>
            <pc:sldMk cId="2822090634" sldId="281"/>
            <ac:picMk id="6" creationId="{D54EF320-3D5D-62C2-4BD4-062078909012}"/>
          </ac:picMkLst>
        </pc:picChg>
        <pc:picChg chg="add mod modCrop">
          <ac:chgData name="k th" userId="ee6f1e9d05b7c814" providerId="LiveId" clId="{1C42D0C8-B799-4306-8A2B-EFC97FA915F5}" dt="2023-03-21T07:21:29.313" v="14287" actId="732"/>
          <ac:picMkLst>
            <pc:docMk/>
            <pc:sldMk cId="2822090634" sldId="281"/>
            <ac:picMk id="8" creationId="{1B941DE2-51D4-A2C8-C36C-243BC5337E4D}"/>
          </ac:picMkLst>
        </pc:picChg>
      </pc:sldChg>
      <pc:sldChg chg="addSp modSp add mod ord">
        <pc:chgData name="k th" userId="ee6f1e9d05b7c814" providerId="LiveId" clId="{1C42D0C8-B799-4306-8A2B-EFC97FA915F5}" dt="2023-03-21T06:00:08.458" v="12652" actId="20577"/>
        <pc:sldMkLst>
          <pc:docMk/>
          <pc:sldMk cId="3842528624" sldId="282"/>
        </pc:sldMkLst>
        <pc:spChg chg="add mod">
          <ac:chgData name="k th" userId="ee6f1e9d05b7c814" providerId="LiveId" clId="{1C42D0C8-B799-4306-8A2B-EFC97FA915F5}" dt="2023-03-21T06:00:08.458" v="12652" actId="20577"/>
          <ac:spMkLst>
            <pc:docMk/>
            <pc:sldMk cId="3842528624" sldId="282"/>
            <ac:spMk id="2" creationId="{ED3EFE5B-ACEB-44F6-C6BA-D90EA4F18480}"/>
          </ac:spMkLst>
        </pc:spChg>
        <pc:spChg chg="mod">
          <ac:chgData name="k th" userId="ee6f1e9d05b7c814" providerId="LiveId" clId="{1C42D0C8-B799-4306-8A2B-EFC97FA915F5}" dt="2023-03-21T05:55:06.164" v="12487" actId="20577"/>
          <ac:spMkLst>
            <pc:docMk/>
            <pc:sldMk cId="3842528624" sldId="282"/>
            <ac:spMk id="3" creationId="{75264DFA-84D5-BC4F-DDBD-39FE5F276842}"/>
          </ac:spMkLst>
        </pc:spChg>
      </pc:sldChg>
      <pc:sldChg chg="delSp modSp add del mod">
        <pc:chgData name="k th" userId="ee6f1e9d05b7c814" providerId="LiveId" clId="{1C42D0C8-B799-4306-8A2B-EFC97FA915F5}" dt="2023-03-21T07:22:34.154" v="14288" actId="47"/>
        <pc:sldMkLst>
          <pc:docMk/>
          <pc:sldMk cId="4113162365" sldId="283"/>
        </pc:sldMkLst>
        <pc:spChg chg="mod">
          <ac:chgData name="k th" userId="ee6f1e9d05b7c814" providerId="LiveId" clId="{1C42D0C8-B799-4306-8A2B-EFC97FA915F5}" dt="2023-03-21T07:21:14.085" v="14286" actId="20577"/>
          <ac:spMkLst>
            <pc:docMk/>
            <pc:sldMk cId="4113162365" sldId="283"/>
            <ac:spMk id="3" creationId="{75264DFA-84D5-BC4F-DDBD-39FE5F276842}"/>
          </ac:spMkLst>
        </pc:spChg>
        <pc:picChg chg="del">
          <ac:chgData name="k th" userId="ee6f1e9d05b7c814" providerId="LiveId" clId="{1C42D0C8-B799-4306-8A2B-EFC97FA915F5}" dt="2023-03-21T06:03:46.063" v="13385" actId="478"/>
          <ac:picMkLst>
            <pc:docMk/>
            <pc:sldMk cId="4113162365" sldId="283"/>
            <ac:picMk id="4" creationId="{49A42825-4ADE-B6F7-DB33-E003F1AC79B0}"/>
          </ac:picMkLst>
        </pc:picChg>
        <pc:picChg chg="mod modCrop">
          <ac:chgData name="k th" userId="ee6f1e9d05b7c814" providerId="LiveId" clId="{1C42D0C8-B799-4306-8A2B-EFC97FA915F5}" dt="2023-03-21T06:04:58.117" v="13553" actId="1076"/>
          <ac:picMkLst>
            <pc:docMk/>
            <pc:sldMk cId="4113162365" sldId="283"/>
            <ac:picMk id="8" creationId="{1B941DE2-51D4-A2C8-C36C-243BC5337E4D}"/>
          </ac:picMkLst>
        </pc:picChg>
      </pc:sldChg>
      <pc:sldChg chg="addSp delSp modSp add mod">
        <pc:chgData name="k th" userId="ee6f1e9d05b7c814" providerId="LiveId" clId="{1C42D0C8-B799-4306-8A2B-EFC97FA915F5}" dt="2023-03-21T07:28:39.012" v="14797" actId="20577"/>
        <pc:sldMkLst>
          <pc:docMk/>
          <pc:sldMk cId="323580205" sldId="284"/>
        </pc:sldMkLst>
        <pc:spChg chg="mod">
          <ac:chgData name="k th" userId="ee6f1e9d05b7c814" providerId="LiveId" clId="{1C42D0C8-B799-4306-8A2B-EFC97FA915F5}" dt="2023-03-21T07:28:39.012" v="14797" actId="20577"/>
          <ac:spMkLst>
            <pc:docMk/>
            <pc:sldMk cId="323580205" sldId="284"/>
            <ac:spMk id="3" creationId="{75264DFA-84D5-BC4F-DDBD-39FE5F276842}"/>
          </ac:spMkLst>
        </pc:spChg>
        <pc:picChg chg="add mod">
          <ac:chgData name="k th" userId="ee6f1e9d05b7c814" providerId="LiveId" clId="{1C42D0C8-B799-4306-8A2B-EFC97FA915F5}" dt="2023-03-21T07:26:46.632" v="14665" actId="1076"/>
          <ac:picMkLst>
            <pc:docMk/>
            <pc:sldMk cId="323580205" sldId="284"/>
            <ac:picMk id="4" creationId="{10AD9301-8CBD-93CB-77E1-CA1514B046E6}"/>
          </ac:picMkLst>
        </pc:picChg>
        <pc:picChg chg="add del mod modCrop">
          <ac:chgData name="k th" userId="ee6f1e9d05b7c814" providerId="LiveId" clId="{1C42D0C8-B799-4306-8A2B-EFC97FA915F5}" dt="2023-03-21T07:24:57.425" v="14402" actId="478"/>
          <ac:picMkLst>
            <pc:docMk/>
            <pc:sldMk cId="323580205" sldId="284"/>
            <ac:picMk id="6" creationId="{CCB4B7AA-2F80-E7B9-B15B-5F0AE2BFDE0D}"/>
          </ac:picMkLst>
        </pc:picChg>
        <pc:picChg chg="del">
          <ac:chgData name="k th" userId="ee6f1e9d05b7c814" providerId="LiveId" clId="{1C42D0C8-B799-4306-8A2B-EFC97FA915F5}" dt="2023-03-21T06:06:19.741" v="13745" actId="478"/>
          <ac:picMkLst>
            <pc:docMk/>
            <pc:sldMk cId="323580205" sldId="284"/>
            <ac:picMk id="8" creationId="{1B941DE2-51D4-A2C8-C36C-243BC5337E4D}"/>
          </ac:picMkLst>
        </pc:picChg>
      </pc:sldChg>
      <pc:sldChg chg="add del">
        <pc:chgData name="k th" userId="ee6f1e9d05b7c814" providerId="LiveId" clId="{1C42D0C8-B799-4306-8A2B-EFC97FA915F5}" dt="2023-03-21T07:23:43.566" v="14382"/>
        <pc:sldMkLst>
          <pc:docMk/>
          <pc:sldMk cId="1150729560" sldId="285"/>
        </pc:sldMkLst>
      </pc:sldChg>
      <pc:sldChg chg="addSp delSp modSp add mod">
        <pc:chgData name="k th" userId="ee6f1e9d05b7c814" providerId="LiveId" clId="{1C42D0C8-B799-4306-8A2B-EFC97FA915F5}" dt="2023-03-21T07:27:32.411" v="14770" actId="20577"/>
        <pc:sldMkLst>
          <pc:docMk/>
          <pc:sldMk cId="2407425917" sldId="285"/>
        </pc:sldMkLst>
        <pc:spChg chg="mod">
          <ac:chgData name="k th" userId="ee6f1e9d05b7c814" providerId="LiveId" clId="{1C42D0C8-B799-4306-8A2B-EFC97FA915F5}" dt="2023-03-21T07:27:32.411" v="14770" actId="20577"/>
          <ac:spMkLst>
            <pc:docMk/>
            <pc:sldMk cId="2407425917" sldId="285"/>
            <ac:spMk id="3" creationId="{75264DFA-84D5-BC4F-DDBD-39FE5F276842}"/>
          </ac:spMkLst>
        </pc:spChg>
        <pc:picChg chg="add mod">
          <ac:chgData name="k th" userId="ee6f1e9d05b7c814" providerId="LiveId" clId="{1C42D0C8-B799-4306-8A2B-EFC97FA915F5}" dt="2023-03-21T07:25:08.131" v="14407" actId="1076"/>
          <ac:picMkLst>
            <pc:docMk/>
            <pc:sldMk cId="2407425917" sldId="285"/>
            <ac:picMk id="2" creationId="{236928C5-072F-54D2-E5BF-7E3D73EBC715}"/>
          </ac:picMkLst>
        </pc:picChg>
        <pc:picChg chg="del">
          <ac:chgData name="k th" userId="ee6f1e9d05b7c814" providerId="LiveId" clId="{1C42D0C8-B799-4306-8A2B-EFC97FA915F5}" dt="2023-03-21T07:23:59.283" v="14390" actId="478"/>
          <ac:picMkLst>
            <pc:docMk/>
            <pc:sldMk cId="2407425917" sldId="285"/>
            <ac:picMk id="4" creationId="{49A42825-4ADE-B6F7-DB33-E003F1AC79B0}"/>
          </ac:picMkLst>
        </pc:picChg>
        <pc:picChg chg="mod modCrop">
          <ac:chgData name="k th" userId="ee6f1e9d05b7c814" providerId="LiveId" clId="{1C42D0C8-B799-4306-8A2B-EFC97FA915F5}" dt="2023-03-21T07:27:24.206" v="14764" actId="1076"/>
          <ac:picMkLst>
            <pc:docMk/>
            <pc:sldMk cId="2407425917" sldId="285"/>
            <ac:picMk id="8" creationId="{1B941DE2-51D4-A2C8-C36C-243BC5337E4D}"/>
          </ac:picMkLst>
        </pc:picChg>
      </pc:sldChg>
      <pc:sldChg chg="add del">
        <pc:chgData name="k th" userId="ee6f1e9d05b7c814" providerId="LiveId" clId="{1C42D0C8-B799-4306-8A2B-EFC97FA915F5}" dt="2023-03-21T07:23:37.332" v="14380" actId="47"/>
        <pc:sldMkLst>
          <pc:docMk/>
          <pc:sldMk cId="3562798919" sldId="285"/>
        </pc:sldMkLst>
      </pc:sldChg>
      <pc:sldChg chg="add del">
        <pc:chgData name="k th" userId="ee6f1e9d05b7c814" providerId="LiveId" clId="{1C42D0C8-B799-4306-8A2B-EFC97FA915F5}" dt="2023-03-21T07:24:29.680" v="14394"/>
        <pc:sldMkLst>
          <pc:docMk/>
          <pc:sldMk cId="912794469" sldId="286"/>
        </pc:sldMkLst>
      </pc:sldChg>
      <pc:sldChg chg="add del">
        <pc:chgData name="k th" userId="ee6f1e9d05b7c814" providerId="LiveId" clId="{1C42D0C8-B799-4306-8A2B-EFC97FA915F5}" dt="2023-03-21T07:24:34.442" v="14396"/>
        <pc:sldMkLst>
          <pc:docMk/>
          <pc:sldMk cId="1171543397" sldId="286"/>
        </pc:sldMkLst>
      </pc:sldChg>
      <pc:sldChg chg="add del">
        <pc:chgData name="k th" userId="ee6f1e9d05b7c814" providerId="LiveId" clId="{1C42D0C8-B799-4306-8A2B-EFC97FA915F5}" dt="2023-03-21T07:24:27.529" v="14392"/>
        <pc:sldMkLst>
          <pc:docMk/>
          <pc:sldMk cId="3244316972" sldId="286"/>
        </pc:sldMkLst>
      </pc:sldChg>
      <pc:sldChg chg="delSp modSp add mod">
        <pc:chgData name="k th" userId="ee6f1e9d05b7c814" providerId="LiveId" clId="{1C42D0C8-B799-4306-8A2B-EFC97FA915F5}" dt="2023-03-21T07:32:51.401" v="15590" actId="1076"/>
        <pc:sldMkLst>
          <pc:docMk/>
          <pc:sldMk cId="3577143043" sldId="286"/>
        </pc:sldMkLst>
        <pc:spChg chg="mod">
          <ac:chgData name="k th" userId="ee6f1e9d05b7c814" providerId="LiveId" clId="{1C42D0C8-B799-4306-8A2B-EFC97FA915F5}" dt="2023-03-21T07:32:51.401" v="15590" actId="1076"/>
          <ac:spMkLst>
            <pc:docMk/>
            <pc:sldMk cId="3577143043" sldId="286"/>
            <ac:spMk id="3" creationId="{75264DFA-84D5-BC4F-DDBD-39FE5F276842}"/>
          </ac:spMkLst>
        </pc:spChg>
        <pc:picChg chg="del">
          <ac:chgData name="k th" userId="ee6f1e9d05b7c814" providerId="LiveId" clId="{1C42D0C8-B799-4306-8A2B-EFC97FA915F5}" dt="2023-03-21T07:31:10.524" v="15049" actId="478"/>
          <ac:picMkLst>
            <pc:docMk/>
            <pc:sldMk cId="3577143043" sldId="286"/>
            <ac:picMk id="4" creationId="{10AD9301-8CBD-93CB-77E1-CA1514B046E6}"/>
          </ac:picMkLst>
        </pc:picChg>
      </pc:sldChg>
      <pc:sldChg chg="addSp delSp modSp add del mod">
        <pc:chgData name="k th" userId="ee6f1e9d05b7c814" providerId="LiveId" clId="{1C42D0C8-B799-4306-8A2B-EFC97FA915F5}" dt="2023-03-21T07:30:47.660" v="15047" actId="47"/>
        <pc:sldMkLst>
          <pc:docMk/>
          <pc:sldMk cId="4184416080" sldId="286"/>
        </pc:sldMkLst>
        <pc:spChg chg="mod">
          <ac:chgData name="k th" userId="ee6f1e9d05b7c814" providerId="LiveId" clId="{1C42D0C8-B799-4306-8A2B-EFC97FA915F5}" dt="2023-03-21T07:30:31.628" v="15046" actId="20577"/>
          <ac:spMkLst>
            <pc:docMk/>
            <pc:sldMk cId="4184416080" sldId="286"/>
            <ac:spMk id="3" creationId="{75264DFA-84D5-BC4F-DDBD-39FE5F276842}"/>
          </ac:spMkLst>
        </pc:spChg>
        <pc:picChg chg="del">
          <ac:chgData name="k th" userId="ee6f1e9d05b7c814" providerId="LiveId" clId="{1C42D0C8-B799-4306-8A2B-EFC97FA915F5}" dt="2023-03-21T07:28:18.421" v="14777" actId="478"/>
          <ac:picMkLst>
            <pc:docMk/>
            <pc:sldMk cId="4184416080" sldId="286"/>
            <ac:picMk id="4" creationId="{10AD9301-8CBD-93CB-77E1-CA1514B046E6}"/>
          </ac:picMkLst>
        </pc:picChg>
        <pc:picChg chg="add mod modCrop">
          <ac:chgData name="k th" userId="ee6f1e9d05b7c814" providerId="LiveId" clId="{1C42D0C8-B799-4306-8A2B-EFC97FA915F5}" dt="2023-03-21T07:30:16.969" v="15004" actId="1076"/>
          <ac:picMkLst>
            <pc:docMk/>
            <pc:sldMk cId="4184416080" sldId="286"/>
            <ac:picMk id="5" creationId="{C9999A15-53E6-608D-B906-51AEADD13635}"/>
          </ac:picMkLst>
        </pc:picChg>
      </pc:sldChg>
      <pc:sldChg chg="addSp modSp add mod">
        <pc:chgData name="k th" userId="ee6f1e9d05b7c814" providerId="LiveId" clId="{1C42D0C8-B799-4306-8A2B-EFC97FA915F5}" dt="2023-03-21T08:13:17.306" v="18657" actId="732"/>
        <pc:sldMkLst>
          <pc:docMk/>
          <pc:sldMk cId="239199281" sldId="287"/>
        </pc:sldMkLst>
        <pc:spChg chg="mod">
          <ac:chgData name="k th" userId="ee6f1e9d05b7c814" providerId="LiveId" clId="{1C42D0C8-B799-4306-8A2B-EFC97FA915F5}" dt="2023-03-21T07:36:49.018" v="15992" actId="20577"/>
          <ac:spMkLst>
            <pc:docMk/>
            <pc:sldMk cId="239199281" sldId="287"/>
            <ac:spMk id="3" creationId="{75264DFA-84D5-BC4F-DDBD-39FE5F276842}"/>
          </ac:spMkLst>
        </pc:spChg>
        <pc:picChg chg="add mod modCrop">
          <ac:chgData name="k th" userId="ee6f1e9d05b7c814" providerId="LiveId" clId="{1C42D0C8-B799-4306-8A2B-EFC97FA915F5}" dt="2023-03-21T08:13:17.306" v="18657" actId="732"/>
          <ac:picMkLst>
            <pc:docMk/>
            <pc:sldMk cId="239199281" sldId="287"/>
            <ac:picMk id="4" creationId="{35FB7043-2AEF-24D5-CE95-DD0EF1AD99CB}"/>
          </ac:picMkLst>
        </pc:picChg>
      </pc:sldChg>
      <pc:sldChg chg="addSp delSp modSp add mod">
        <pc:chgData name="k th" userId="ee6f1e9d05b7c814" providerId="LiveId" clId="{1C42D0C8-B799-4306-8A2B-EFC97FA915F5}" dt="2023-03-21T08:38:49.187" v="18766" actId="20577"/>
        <pc:sldMkLst>
          <pc:docMk/>
          <pc:sldMk cId="1074671267" sldId="288"/>
        </pc:sldMkLst>
        <pc:spChg chg="add del mod">
          <ac:chgData name="k th" userId="ee6f1e9d05b7c814" providerId="LiveId" clId="{1C42D0C8-B799-4306-8A2B-EFC97FA915F5}" dt="2023-03-21T08:38:49.187" v="18766" actId="20577"/>
          <ac:spMkLst>
            <pc:docMk/>
            <pc:sldMk cId="1074671267" sldId="288"/>
            <ac:spMk id="3" creationId="{75264DFA-84D5-BC4F-DDBD-39FE5F276842}"/>
          </ac:spMkLst>
        </pc:spChg>
        <pc:picChg chg="del">
          <ac:chgData name="k th" userId="ee6f1e9d05b7c814" providerId="LiveId" clId="{1C42D0C8-B799-4306-8A2B-EFC97FA915F5}" dt="2023-03-21T07:37:33.611" v="15995" actId="478"/>
          <ac:picMkLst>
            <pc:docMk/>
            <pc:sldMk cId="1074671267" sldId="288"/>
            <ac:picMk id="4" creationId="{35FB7043-2AEF-24D5-CE95-DD0EF1AD99CB}"/>
          </ac:picMkLst>
        </pc:picChg>
        <pc:picChg chg="add mod modCrop">
          <ac:chgData name="k th" userId="ee6f1e9d05b7c814" providerId="LiveId" clId="{1C42D0C8-B799-4306-8A2B-EFC97FA915F5}" dt="2023-03-21T07:40:09.241" v="16759" actId="1076"/>
          <ac:picMkLst>
            <pc:docMk/>
            <pc:sldMk cId="1074671267" sldId="288"/>
            <ac:picMk id="5" creationId="{85D2C814-E791-1E63-A0AE-A1B327134479}"/>
          </ac:picMkLst>
        </pc:picChg>
      </pc:sldChg>
      <pc:sldChg chg="addSp modSp add mod">
        <pc:chgData name="k th" userId="ee6f1e9d05b7c814" providerId="LiveId" clId="{1C42D0C8-B799-4306-8A2B-EFC97FA915F5}" dt="2023-03-21T08:01:12.036" v="18593" actId="1076"/>
        <pc:sldMkLst>
          <pc:docMk/>
          <pc:sldMk cId="3218452597" sldId="289"/>
        </pc:sldMkLst>
        <pc:spChg chg="mod">
          <ac:chgData name="k th" userId="ee6f1e9d05b7c814" providerId="LiveId" clId="{1C42D0C8-B799-4306-8A2B-EFC97FA915F5}" dt="2023-03-21T08:01:09.099" v="18592" actId="20577"/>
          <ac:spMkLst>
            <pc:docMk/>
            <pc:sldMk cId="3218452597" sldId="289"/>
            <ac:spMk id="3" creationId="{75264DFA-84D5-BC4F-DDBD-39FE5F276842}"/>
          </ac:spMkLst>
        </pc:spChg>
        <pc:picChg chg="add mod modCrop">
          <ac:chgData name="k th" userId="ee6f1e9d05b7c814" providerId="LiveId" clId="{1C42D0C8-B799-4306-8A2B-EFC97FA915F5}" dt="2023-03-21T08:01:12.036" v="18593" actId="1076"/>
          <ac:picMkLst>
            <pc:docMk/>
            <pc:sldMk cId="3218452597" sldId="289"/>
            <ac:picMk id="4" creationId="{1B52D396-CDDA-5535-2A6B-8808FCBD0BFF}"/>
          </ac:picMkLst>
        </pc:picChg>
        <pc:picChg chg="mod">
          <ac:chgData name="k th" userId="ee6f1e9d05b7c814" providerId="LiveId" clId="{1C42D0C8-B799-4306-8A2B-EFC97FA915F5}" dt="2023-03-21T07:45:09.327" v="17553" actId="1076"/>
          <ac:picMkLst>
            <pc:docMk/>
            <pc:sldMk cId="3218452597" sldId="289"/>
            <ac:picMk id="5" creationId="{85D2C814-E791-1E63-A0AE-A1B327134479}"/>
          </ac:picMkLst>
        </pc:picChg>
      </pc:sldChg>
      <pc:sldChg chg="addSp delSp modSp add mod">
        <pc:chgData name="k th" userId="ee6f1e9d05b7c814" providerId="LiveId" clId="{1C42D0C8-B799-4306-8A2B-EFC97FA915F5}" dt="2023-03-21T07:43:34.802" v="17552" actId="1076"/>
        <pc:sldMkLst>
          <pc:docMk/>
          <pc:sldMk cId="3963881900" sldId="290"/>
        </pc:sldMkLst>
        <pc:spChg chg="del mod">
          <ac:chgData name="k th" userId="ee6f1e9d05b7c814" providerId="LiveId" clId="{1C42D0C8-B799-4306-8A2B-EFC97FA915F5}" dt="2023-03-21T07:41:49.957" v="16967"/>
          <ac:spMkLst>
            <pc:docMk/>
            <pc:sldMk cId="3963881900" sldId="290"/>
            <ac:spMk id="3" creationId="{75264DFA-84D5-BC4F-DDBD-39FE5F276842}"/>
          </ac:spMkLst>
        </pc:spChg>
        <pc:spChg chg="add mod">
          <ac:chgData name="k th" userId="ee6f1e9d05b7c814" providerId="LiveId" clId="{1C42D0C8-B799-4306-8A2B-EFC97FA915F5}" dt="2023-03-21T07:43:27.065" v="17549" actId="20577"/>
          <ac:spMkLst>
            <pc:docMk/>
            <pc:sldMk cId="3963881900" sldId="290"/>
            <ac:spMk id="6" creationId="{717C98A6-8DBF-2919-8E49-C6A2EDE42828}"/>
          </ac:spMkLst>
        </pc:spChg>
        <pc:picChg chg="add mod">
          <ac:chgData name="k th" userId="ee6f1e9d05b7c814" providerId="LiveId" clId="{1C42D0C8-B799-4306-8A2B-EFC97FA915F5}" dt="2023-03-21T07:43:34.802" v="17552" actId="1076"/>
          <ac:picMkLst>
            <pc:docMk/>
            <pc:sldMk cId="3963881900" sldId="290"/>
            <ac:picMk id="2" creationId="{0CE86641-F184-BF67-27E7-AE56414E6C76}"/>
          </ac:picMkLst>
        </pc:picChg>
        <pc:picChg chg="del">
          <ac:chgData name="k th" userId="ee6f1e9d05b7c814" providerId="LiveId" clId="{1C42D0C8-B799-4306-8A2B-EFC97FA915F5}" dt="2023-03-21T07:41:50.435" v="16968" actId="478"/>
          <ac:picMkLst>
            <pc:docMk/>
            <pc:sldMk cId="3963881900" sldId="290"/>
            <ac:picMk id="4" creationId="{1B52D396-CDDA-5535-2A6B-8808FCBD0BFF}"/>
          </ac:picMkLst>
        </pc:picChg>
        <pc:picChg chg="del">
          <ac:chgData name="k th" userId="ee6f1e9d05b7c814" providerId="LiveId" clId="{1C42D0C8-B799-4306-8A2B-EFC97FA915F5}" dt="2023-03-21T07:41:49.956" v="16965" actId="478"/>
          <ac:picMkLst>
            <pc:docMk/>
            <pc:sldMk cId="3963881900" sldId="290"/>
            <ac:picMk id="5" creationId="{85D2C814-E791-1E63-A0AE-A1B327134479}"/>
          </ac:picMkLst>
        </pc:picChg>
      </pc:sldChg>
      <pc:sldChg chg="addSp delSp modSp add mod">
        <pc:chgData name="k th" userId="ee6f1e9d05b7c814" providerId="LiveId" clId="{1C42D0C8-B799-4306-8A2B-EFC97FA915F5}" dt="2023-03-21T07:57:39.835" v="18504" actId="20577"/>
        <pc:sldMkLst>
          <pc:docMk/>
          <pc:sldMk cId="2162495011" sldId="291"/>
        </pc:sldMkLst>
        <pc:spChg chg="mod">
          <ac:chgData name="k th" userId="ee6f1e9d05b7c814" providerId="LiveId" clId="{1C42D0C8-B799-4306-8A2B-EFC97FA915F5}" dt="2023-03-21T07:57:39.835" v="18504" actId="20577"/>
          <ac:spMkLst>
            <pc:docMk/>
            <pc:sldMk cId="2162495011" sldId="291"/>
            <ac:spMk id="6" creationId="{717C98A6-8DBF-2919-8E49-C6A2EDE42828}"/>
          </ac:spMkLst>
        </pc:spChg>
        <pc:picChg chg="del">
          <ac:chgData name="k th" userId="ee6f1e9d05b7c814" providerId="LiveId" clId="{1C42D0C8-B799-4306-8A2B-EFC97FA915F5}" dt="2023-03-21T07:50:07.016" v="17555" actId="478"/>
          <ac:picMkLst>
            <pc:docMk/>
            <pc:sldMk cId="2162495011" sldId="291"/>
            <ac:picMk id="2" creationId="{0CE86641-F184-BF67-27E7-AE56414E6C76}"/>
          </ac:picMkLst>
        </pc:picChg>
        <pc:picChg chg="add mod">
          <ac:chgData name="k th" userId="ee6f1e9d05b7c814" providerId="LiveId" clId="{1C42D0C8-B799-4306-8A2B-EFC97FA915F5}" dt="2023-03-21T07:53:53.677" v="18417" actId="1076"/>
          <ac:picMkLst>
            <pc:docMk/>
            <pc:sldMk cId="2162495011" sldId="291"/>
            <ac:picMk id="3" creationId="{5FC32DA2-BC02-D319-A46A-C9D7F9935294}"/>
          </ac:picMkLst>
        </pc:picChg>
      </pc:sldChg>
      <pc:sldChg chg="delSp modSp add mod">
        <pc:chgData name="k th" userId="ee6f1e9d05b7c814" providerId="LiveId" clId="{1C42D0C8-B799-4306-8A2B-EFC97FA915F5}" dt="2023-03-21T08:15:53.716" v="18695" actId="1076"/>
        <pc:sldMkLst>
          <pc:docMk/>
          <pc:sldMk cId="3709503183" sldId="292"/>
        </pc:sldMkLst>
        <pc:spChg chg="del">
          <ac:chgData name="k th" userId="ee6f1e9d05b7c814" providerId="LiveId" clId="{1C42D0C8-B799-4306-8A2B-EFC97FA915F5}" dt="2023-03-21T08:15:39.031" v="18691" actId="478"/>
          <ac:spMkLst>
            <pc:docMk/>
            <pc:sldMk cId="3709503183" sldId="292"/>
            <ac:spMk id="6" creationId="{717C98A6-8DBF-2919-8E49-C6A2EDE42828}"/>
          </ac:spMkLst>
        </pc:spChg>
        <pc:spChg chg="mod">
          <ac:chgData name="k th" userId="ee6f1e9d05b7c814" providerId="LiveId" clId="{1C42D0C8-B799-4306-8A2B-EFC97FA915F5}" dt="2023-03-21T08:15:53.716" v="18695" actId="1076"/>
          <ac:spMkLst>
            <pc:docMk/>
            <pc:sldMk cId="3709503183" sldId="292"/>
            <ac:spMk id="75" creationId="{00000000-0000-0000-0000-000000000000}"/>
          </ac:spMkLst>
        </pc:spChg>
        <pc:picChg chg="del">
          <ac:chgData name="k th" userId="ee6f1e9d05b7c814" providerId="LiveId" clId="{1C42D0C8-B799-4306-8A2B-EFC97FA915F5}" dt="2023-03-21T08:15:41.983" v="18692" actId="478"/>
          <ac:picMkLst>
            <pc:docMk/>
            <pc:sldMk cId="3709503183" sldId="292"/>
            <ac:picMk id="3" creationId="{5FC32DA2-BC02-D319-A46A-C9D7F9935294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8d7eca59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8d7eca59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53365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8d7eca59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8d7eca59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65647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8d7eca59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8d7eca59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59812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8d7eca59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8d7eca59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14197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8d7eca59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8d7eca59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74544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8d7eca59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8d7eca59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354212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8d7eca59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8d7eca59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6400554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8d7eca59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8d7eca59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3812429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8d7eca59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8d7eca59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6302394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8d7eca59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8d7eca59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719410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18d7eca593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18d7eca593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8d7eca59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8d7eca59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9931088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8d7eca59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8d7eca59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6405145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8d7eca59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8d7eca59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3811687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8d7eca59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8d7eca59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3992967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8d7eca59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8d7eca59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7959021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8d7eca59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8d7eca59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3806643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8d7eca59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8d7eca59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9026475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8d7eca59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8d7eca59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3576193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8d7eca59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8d7eca59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1003989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8d7eca59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8d7eca59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232106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8d7eca59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8d7eca59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8d7eca59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8d7eca59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8134440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8d7eca59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8d7eca59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3483811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8d7eca59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8d7eca59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2615451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8d7eca59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8d7eca59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551991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8d7eca59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8d7eca59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66609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8d7eca59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8d7eca59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97332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8d7eca59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8d7eca59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10980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8d7eca59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8d7eca59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65611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8d7eca59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8d7eca59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726150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8d7eca59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8d7eca59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24086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cw.fel.cvut.cz/old/_media/courses/a3b33kui/knihy/pattern_classification_chapter_02.pdf?cache=nocache" TargetMode="Externa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T</a:t>
            </a:r>
            <a:endParaRPr/>
          </a:p>
        </p:txBody>
      </p:sp>
      <p:sp>
        <p:nvSpPr>
          <p:cNvPr id="55" name="Google Shape;55;p13"/>
          <p:cNvSpPr txBox="1"/>
          <p:nvPr/>
        </p:nvSpPr>
        <p:spPr>
          <a:xfrm>
            <a:off x="1339750" y="2710050"/>
            <a:ext cx="4979400" cy="1565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2500" b="1" dirty="0">
                <a:solidFill>
                  <a:srgbClr val="19264B"/>
                </a:solidFill>
              </a:rPr>
              <a:t>PRML</a:t>
            </a:r>
            <a:r>
              <a:rPr lang="ko" sz="2500" b="1" dirty="0">
                <a:solidFill>
                  <a:srgbClr val="19264B"/>
                </a:solidFill>
              </a:rPr>
              <a:t> 스터디</a:t>
            </a:r>
            <a:endParaRPr sz="2500" b="1" dirty="0">
              <a:solidFill>
                <a:srgbClr val="19264B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solidFill>
                  <a:srgbClr val="19264B"/>
                </a:solidFill>
              </a:rPr>
              <a:t>2022.03.</a:t>
            </a:r>
            <a:r>
              <a:rPr lang="en-US" altLang="ko" dirty="0">
                <a:solidFill>
                  <a:srgbClr val="19264B"/>
                </a:solidFill>
              </a:rPr>
              <a:t>20</a:t>
            </a:r>
            <a:endParaRPr dirty="0">
              <a:solidFill>
                <a:srgbClr val="19264B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19264B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19264B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>
                <a:solidFill>
                  <a:srgbClr val="19264B"/>
                </a:solidFill>
              </a:rPr>
              <a:t>발표자 : </a:t>
            </a:r>
            <a:r>
              <a:rPr lang="ko-KR" altLang="en-US" sz="1100" dirty="0">
                <a:solidFill>
                  <a:srgbClr val="19264B"/>
                </a:solidFill>
              </a:rPr>
              <a:t>김동영</a:t>
            </a:r>
            <a:endParaRPr sz="1100" dirty="0">
              <a:solidFill>
                <a:srgbClr val="19264B"/>
              </a:solidFill>
            </a:endParaRPr>
          </a:p>
        </p:txBody>
      </p:sp>
      <p:cxnSp>
        <p:nvCxnSpPr>
          <p:cNvPr id="56" name="Google Shape;56;p13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7" name="Google Shape;5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3" name="Google Shape;73;p15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/>
          <p:nvPr/>
        </p:nvSpPr>
        <p:spPr>
          <a:xfrm>
            <a:off x="1408975" y="306875"/>
            <a:ext cx="4979400" cy="750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-US" altLang="ko" sz="32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Decision Theory</a:t>
            </a:r>
          </a:p>
        </p:txBody>
      </p:sp>
      <p:sp>
        <p:nvSpPr>
          <p:cNvPr id="3" name="Google Shape;75;p15">
            <a:extLst>
              <a:ext uri="{FF2B5EF4-FFF2-40B4-BE49-F238E27FC236}">
                <a16:creationId xmlns:a16="http://schemas.microsoft.com/office/drawing/2014/main" id="{75264DFA-84D5-BC4F-DDBD-39FE5F276842}"/>
              </a:ext>
            </a:extLst>
          </p:cNvPr>
          <p:cNvSpPr txBox="1"/>
          <p:nvPr/>
        </p:nvSpPr>
        <p:spPr>
          <a:xfrm>
            <a:off x="1408975" y="1178928"/>
            <a:ext cx="6612197" cy="892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만약 결정하기 애매한 경우라면 어떻게 해야 할까요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?</a:t>
            </a:r>
          </a:p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모델에게 맡기지 않으면 됩니다 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-&gt; reject option</a:t>
            </a:r>
            <a:endParaRPr lang="en-US"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BA8B5CF-7F93-B2D4-5841-C1CBE84F9CD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073" t="23007" r="13824" b="40261"/>
          <a:stretch/>
        </p:blipFill>
        <p:spPr>
          <a:xfrm>
            <a:off x="1583390" y="2192559"/>
            <a:ext cx="6824382" cy="2513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7211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3" name="Google Shape;73;p15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/>
          <p:nvPr/>
        </p:nvSpPr>
        <p:spPr>
          <a:xfrm>
            <a:off x="1408975" y="306875"/>
            <a:ext cx="4979400" cy="750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-US" altLang="ko" sz="32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Decision Theory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Google Shape;75;p15">
                <a:extLst>
                  <a:ext uri="{FF2B5EF4-FFF2-40B4-BE49-F238E27FC236}">
                    <a16:creationId xmlns:a16="http://schemas.microsoft.com/office/drawing/2014/main" id="{75264DFA-84D5-BC4F-DDBD-39FE5F276842}"/>
                  </a:ext>
                </a:extLst>
              </p:cNvPr>
              <p:cNvSpPr txBox="1"/>
              <p:nvPr/>
            </p:nvSpPr>
            <p:spPr>
              <a:xfrm>
                <a:off x="1408975" y="1349616"/>
                <a:ext cx="6612197" cy="301816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ko-KR" altLang="en-US" sz="2000" dirty="0">
                    <a:solidFill>
                      <a:srgbClr val="19264B"/>
                    </a:solidFill>
                    <a:latin typeface="NanumGothic ExtraBold"/>
                    <a:ea typeface="NanumGothic ExtraBold"/>
                    <a:cs typeface="NanumGothic ExtraBold"/>
                    <a:sym typeface="NanumGothic ExtraBold"/>
                  </a:rPr>
                  <a:t>앞선 사례의 경우</a:t>
                </a:r>
                <a:r>
                  <a:rPr lang="en-US" altLang="ko-KR" sz="2000" dirty="0">
                    <a:solidFill>
                      <a:srgbClr val="19264B"/>
                    </a:solidFill>
                    <a:latin typeface="NanumGothic ExtraBold"/>
                    <a:ea typeface="NanumGothic ExtraBold"/>
                    <a:cs typeface="NanumGothic ExtraBold"/>
                    <a:sym typeface="NanumGothic ExtraBold"/>
                  </a:rPr>
                  <a:t>, </a:t>
                </a:r>
                <a:r>
                  <a:rPr lang="ko-KR" altLang="en-US" sz="2000" dirty="0">
                    <a:solidFill>
                      <a:srgbClr val="19264B"/>
                    </a:solidFill>
                    <a:latin typeface="NanumGothic ExtraBold"/>
                    <a:ea typeface="NanumGothic ExtraBold"/>
                    <a:cs typeface="NanumGothic ExtraBold"/>
                    <a:sym typeface="NanumGothic ExtraBold"/>
                  </a:rPr>
                  <a:t>우리는 </a:t>
                </a:r>
                <a:r>
                  <a:rPr lang="en-US" altLang="ko-KR" sz="2000" dirty="0">
                    <a:solidFill>
                      <a:srgbClr val="19264B"/>
                    </a:solidFill>
                    <a:latin typeface="NanumGothic ExtraBold"/>
                    <a:ea typeface="NanumGothic ExtraBold"/>
                    <a:cs typeface="NanumGothic ExtraBold"/>
                    <a:sym typeface="NanumGothic ExtraBold"/>
                  </a:rPr>
                  <a:t>classification </a:t>
                </a:r>
                <a:r>
                  <a:rPr lang="ko-KR" altLang="en-US" sz="2000" dirty="0">
                    <a:solidFill>
                      <a:srgbClr val="19264B"/>
                    </a:solidFill>
                    <a:latin typeface="NanumGothic ExtraBold"/>
                    <a:ea typeface="NanumGothic ExtraBold"/>
                    <a:cs typeface="NanumGothic ExtraBold"/>
                    <a:sym typeface="NanumGothic ExtraBold"/>
                  </a:rPr>
                  <a:t>문제를 </a:t>
                </a:r>
                <a:r>
                  <a:rPr lang="en-US" altLang="ko-KR" sz="2000" dirty="0">
                    <a:solidFill>
                      <a:srgbClr val="19264B"/>
                    </a:solidFill>
                    <a:latin typeface="NanumGothic ExtraBold"/>
                    <a:ea typeface="NanumGothic ExtraBold"/>
                    <a:cs typeface="NanumGothic ExtraBold"/>
                    <a:sym typeface="NanumGothic ExtraBold"/>
                  </a:rPr>
                  <a:t>inference </a:t>
                </a:r>
                <a:r>
                  <a:rPr lang="ko-KR" altLang="en-US" sz="2000" dirty="0">
                    <a:solidFill>
                      <a:srgbClr val="19264B"/>
                    </a:solidFill>
                    <a:latin typeface="NanumGothic ExtraBold"/>
                    <a:ea typeface="NanumGothic ExtraBold"/>
                    <a:cs typeface="NanumGothic ExtraBold"/>
                    <a:sym typeface="NanumGothic ExtraBold"/>
                  </a:rPr>
                  <a:t>와 </a:t>
                </a:r>
                <a:r>
                  <a:rPr lang="en-US" altLang="ko-KR" sz="2000" dirty="0">
                    <a:solidFill>
                      <a:srgbClr val="19264B"/>
                    </a:solidFill>
                    <a:latin typeface="NanumGothic ExtraBold"/>
                    <a:ea typeface="NanumGothic ExtraBold"/>
                    <a:cs typeface="NanumGothic ExtraBold"/>
                    <a:sym typeface="NanumGothic ExtraBold"/>
                  </a:rPr>
                  <a:t>decision, </a:t>
                </a:r>
                <a:r>
                  <a:rPr lang="ko-KR" altLang="en-US" sz="2000" dirty="0">
                    <a:solidFill>
                      <a:srgbClr val="19264B"/>
                    </a:solidFill>
                    <a:latin typeface="NanumGothic ExtraBold"/>
                    <a:ea typeface="NanumGothic ExtraBold"/>
                    <a:cs typeface="NanumGothic ExtraBold"/>
                    <a:sym typeface="NanumGothic ExtraBold"/>
                  </a:rPr>
                  <a:t>두 가지 문제로 나눠서 풀었습니다</a:t>
                </a:r>
                <a:r>
                  <a:rPr lang="en-US" altLang="ko-KR" sz="2000" dirty="0">
                    <a:solidFill>
                      <a:srgbClr val="19264B"/>
                    </a:solidFill>
                    <a:latin typeface="NanumGothic ExtraBold"/>
                    <a:ea typeface="NanumGothic ExtraBold"/>
                    <a:cs typeface="NanumGothic ExtraBold"/>
                    <a:sym typeface="NanumGothic ExtraBold"/>
                  </a:rPr>
                  <a:t>!</a:t>
                </a:r>
              </a:p>
              <a:p>
                <a:pPr lvl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</a:pPr>
                <a:endParaRPr lang="en-US" sz="2000" dirty="0">
                  <a:solidFill>
                    <a:srgbClr val="19264B"/>
                  </a:solidFill>
                  <a:latin typeface="NanumGothic ExtraBold"/>
                  <a:ea typeface="NanumGothic ExtraBold"/>
                  <a:cs typeface="NanumGothic ExtraBold"/>
                  <a:sym typeface="NanumGothic ExtraBold"/>
                </a:endParaRPr>
              </a:p>
              <a:p>
                <a:pPr lvl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dirty="0">
                    <a:solidFill>
                      <a:srgbClr val="19264B"/>
                    </a:solidFill>
                    <a:latin typeface="NanumGothic ExtraBold"/>
                    <a:ea typeface="NanumGothic ExtraBold"/>
                    <a:cs typeface="NanumGothic ExtraBold"/>
                    <a:sym typeface="NanumGothic ExtraBold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2000" b="0" i="1" smtClean="0">
                        <a:solidFill>
                          <a:srgbClr val="19264B"/>
                        </a:solidFill>
                        <a:latin typeface="Cambria Math" panose="02040503050406030204" pitchFamily="18" charset="0"/>
                        <a:ea typeface="NanumGothic ExtraBold"/>
                        <a:cs typeface="NanumGothic ExtraBold"/>
                        <a:sym typeface="NanumGothic ExtraBold"/>
                      </a:rPr>
                      <m:t>𝑃</m:t>
                    </m:r>
                    <m:d>
                      <m:dPr>
                        <m:ctrlPr>
                          <a:rPr lang="en-US" altLang="ko-KR" sz="2000" b="0" i="1" smtClean="0">
                            <a:solidFill>
                              <a:srgbClr val="19264B"/>
                            </a:solidFill>
                            <a:latin typeface="Cambria Math" panose="02040503050406030204" pitchFamily="18" charset="0"/>
                            <a:ea typeface="NanumGothic ExtraBold"/>
                            <a:cs typeface="NanumGothic ExtraBold"/>
                            <a:sym typeface="NanumGothic ExtraBold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000" b="0" i="1" smtClean="0">
                                <a:solidFill>
                                  <a:srgbClr val="19264B"/>
                                </a:solidFill>
                                <a:latin typeface="Cambria Math" panose="02040503050406030204" pitchFamily="18" charset="0"/>
                                <a:ea typeface="NanumGothic ExtraBold"/>
                                <a:cs typeface="NanumGothic ExtraBold"/>
                                <a:sym typeface="NanumGothic ExtraBold"/>
                              </a:rPr>
                            </m:ctrlPr>
                          </m:sSubPr>
                          <m:e>
                            <m:r>
                              <a:rPr lang="en-US" altLang="ko-KR" sz="2000" b="0" i="1" smtClean="0">
                                <a:solidFill>
                                  <a:srgbClr val="19264B"/>
                                </a:solidFill>
                                <a:latin typeface="Cambria Math" panose="02040503050406030204" pitchFamily="18" charset="0"/>
                                <a:ea typeface="NanumGothic ExtraBold"/>
                                <a:cs typeface="NanumGothic ExtraBold"/>
                                <a:sym typeface="NanumGothic ExtraBold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ko-KR" sz="2000" b="0" i="1" smtClean="0">
                                <a:solidFill>
                                  <a:srgbClr val="19264B"/>
                                </a:solidFill>
                                <a:latin typeface="Cambria Math" panose="02040503050406030204" pitchFamily="18" charset="0"/>
                                <a:ea typeface="NanumGothic ExtraBold"/>
                                <a:cs typeface="NanumGothic ExtraBold"/>
                                <a:sym typeface="NanumGothic ExtraBold"/>
                              </a:rPr>
                              <m:t>𝑘</m:t>
                            </m:r>
                          </m:sub>
                        </m:sSub>
                      </m:e>
                      <m:e>
                        <m:r>
                          <a:rPr lang="en-US" altLang="ko-KR" sz="2000" b="0" i="1" smtClean="0">
                            <a:solidFill>
                              <a:srgbClr val="19264B"/>
                            </a:solidFill>
                            <a:latin typeface="Cambria Math" panose="02040503050406030204" pitchFamily="18" charset="0"/>
                            <a:ea typeface="NanumGothic ExtraBold"/>
                            <a:cs typeface="NanumGothic ExtraBold"/>
                            <a:sym typeface="NanumGothic ExtraBold"/>
                          </a:rPr>
                          <m:t>𝑥</m:t>
                        </m:r>
                      </m:e>
                    </m:d>
                    <m:r>
                      <a:rPr lang="en-US" altLang="ko-KR" sz="2000" b="0" i="1" smtClean="0">
                        <a:solidFill>
                          <a:srgbClr val="19264B"/>
                        </a:solidFill>
                        <a:latin typeface="Cambria Math" panose="02040503050406030204" pitchFamily="18" charset="0"/>
                        <a:ea typeface="NanumGothic ExtraBold"/>
                        <a:cs typeface="NanumGothic ExtraBold"/>
                        <a:sym typeface="NanumGothic ExtraBold"/>
                      </a:rPr>
                      <m:t> </m:t>
                    </m:r>
                    <m:r>
                      <a:rPr lang="ko-KR" altLang="en-US" sz="2000" i="1">
                        <a:solidFill>
                          <a:srgbClr val="19264B"/>
                        </a:solidFill>
                        <a:latin typeface="Cambria Math" panose="02040503050406030204" pitchFamily="18" charset="0"/>
                        <a:ea typeface="NanumGothic ExtraBold"/>
                        <a:cs typeface="NanumGothic ExtraBold"/>
                        <a:sym typeface="NanumGothic ExtraBold"/>
                      </a:rPr>
                      <m:t>를</m:t>
                    </m:r>
                  </m:oMath>
                </a14:m>
                <a:r>
                  <a:rPr lang="en-US" sz="2000" dirty="0">
                    <a:solidFill>
                      <a:srgbClr val="19264B"/>
                    </a:solidFill>
                    <a:latin typeface="NanumGothic ExtraBold"/>
                    <a:ea typeface="NanumGothic ExtraBold"/>
                    <a:cs typeface="NanumGothic ExtraBold"/>
                    <a:sym typeface="NanumGothic ExtraBold"/>
                  </a:rPr>
                  <a:t> </a:t>
                </a:r>
                <a:r>
                  <a:rPr lang="ko-KR" altLang="en-US" sz="2000" dirty="0">
                    <a:solidFill>
                      <a:srgbClr val="19264B"/>
                    </a:solidFill>
                    <a:latin typeface="NanumGothic ExtraBold"/>
                    <a:ea typeface="NanumGothic ExtraBold"/>
                    <a:cs typeface="NanumGothic ExtraBold"/>
                    <a:sym typeface="NanumGothic ExtraBold"/>
                  </a:rPr>
                  <a:t>구하는 </a:t>
                </a:r>
                <a:r>
                  <a:rPr lang="en-US" altLang="ko-KR" sz="2000" dirty="0">
                    <a:solidFill>
                      <a:srgbClr val="19264B"/>
                    </a:solidFill>
                    <a:latin typeface="NanumGothic ExtraBold"/>
                    <a:ea typeface="NanumGothic ExtraBold"/>
                    <a:cs typeface="NanumGothic ExtraBold"/>
                    <a:sym typeface="NanumGothic ExtraBold"/>
                  </a:rPr>
                  <a:t>inference stage, </a:t>
                </a:r>
                <a:r>
                  <a:rPr lang="ko-KR" altLang="en-US" sz="2000" dirty="0">
                    <a:solidFill>
                      <a:srgbClr val="19264B"/>
                    </a:solidFill>
                    <a:latin typeface="NanumGothic ExtraBold"/>
                    <a:ea typeface="NanumGothic ExtraBold"/>
                    <a:cs typeface="NanumGothic ExtraBold"/>
                    <a:sym typeface="NanumGothic ExtraBold"/>
                  </a:rPr>
                  <a:t>그리고 </a:t>
                </a:r>
                <a:r>
                  <a:rPr lang="en-US" altLang="ko-KR" sz="2000" dirty="0">
                    <a:solidFill>
                      <a:srgbClr val="19264B"/>
                    </a:solidFill>
                    <a:latin typeface="NanumGothic ExtraBold"/>
                    <a:ea typeface="NanumGothic ExtraBold"/>
                    <a:cs typeface="NanumGothic ExtraBold"/>
                    <a:sym typeface="NanumGothic ExtraBold"/>
                  </a:rPr>
                  <a:t>decision boundary </a:t>
                </a:r>
                <a:r>
                  <a:rPr lang="ko-KR" altLang="en-US" sz="2000" dirty="0">
                    <a:solidFill>
                      <a:srgbClr val="19264B"/>
                    </a:solidFill>
                    <a:latin typeface="NanumGothic ExtraBold"/>
                    <a:ea typeface="NanumGothic ExtraBold"/>
                    <a:cs typeface="NanumGothic ExtraBold"/>
                    <a:sym typeface="NanumGothic ExtraBold"/>
                  </a:rPr>
                  <a:t>를 구하는 </a:t>
                </a:r>
                <a:r>
                  <a:rPr lang="en-US" altLang="ko-KR" sz="2000" dirty="0">
                    <a:solidFill>
                      <a:srgbClr val="19264B"/>
                    </a:solidFill>
                    <a:latin typeface="NanumGothic ExtraBold"/>
                    <a:ea typeface="NanumGothic ExtraBold"/>
                    <a:cs typeface="NanumGothic ExtraBold"/>
                    <a:sym typeface="NanumGothic ExtraBold"/>
                  </a:rPr>
                  <a:t>decision stage </a:t>
                </a:r>
                <a:r>
                  <a:rPr lang="ko-KR" altLang="en-US" sz="2000" dirty="0">
                    <a:solidFill>
                      <a:srgbClr val="19264B"/>
                    </a:solidFill>
                    <a:latin typeface="NanumGothic ExtraBold"/>
                    <a:ea typeface="NanumGothic ExtraBold"/>
                    <a:cs typeface="NanumGothic ExtraBold"/>
                    <a:sym typeface="NanumGothic ExtraBold"/>
                  </a:rPr>
                  <a:t>였습니다</a:t>
                </a:r>
                <a:endParaRPr lang="en-US" altLang="ko-KR" sz="2000" dirty="0">
                  <a:solidFill>
                    <a:srgbClr val="19264B"/>
                  </a:solidFill>
                  <a:latin typeface="NanumGothic ExtraBold"/>
                  <a:ea typeface="NanumGothic ExtraBold"/>
                  <a:cs typeface="NanumGothic ExtraBold"/>
                  <a:sym typeface="NanumGothic ExtraBold"/>
                </a:endParaRPr>
              </a:p>
              <a:p>
                <a:pPr lvl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</a:pPr>
                <a:endParaRPr lang="en-US" sz="2000" dirty="0">
                  <a:solidFill>
                    <a:srgbClr val="19264B"/>
                  </a:solidFill>
                  <a:latin typeface="NanumGothic ExtraBold"/>
                  <a:ea typeface="NanumGothic ExtraBold"/>
                  <a:cs typeface="NanumGothic ExtraBold"/>
                  <a:sym typeface="NanumGothic ExtraBold"/>
                </a:endParaRPr>
              </a:p>
              <a:p>
                <a:pPr lvl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ko-KR" altLang="en-US" sz="2000" dirty="0">
                    <a:solidFill>
                      <a:srgbClr val="19264B"/>
                    </a:solidFill>
                    <a:latin typeface="NanumGothic ExtraBold"/>
                    <a:ea typeface="NanumGothic ExtraBold"/>
                    <a:cs typeface="NanumGothic ExtraBold"/>
                    <a:sym typeface="NanumGothic ExtraBold"/>
                  </a:rPr>
                  <a:t>그리고 </a:t>
                </a:r>
                <a:r>
                  <a:rPr lang="en-US" altLang="ko-KR" sz="2000" dirty="0">
                    <a:solidFill>
                      <a:srgbClr val="19264B"/>
                    </a:solidFill>
                    <a:latin typeface="NanumGothic ExtraBold"/>
                    <a:ea typeface="NanumGothic ExtraBold"/>
                    <a:cs typeface="NanumGothic ExtraBold"/>
                    <a:sym typeface="NanumGothic ExtraBold"/>
                  </a:rPr>
                  <a:t>2</a:t>
                </a:r>
                <a:r>
                  <a:rPr lang="ko-KR" altLang="en-US" sz="2000" dirty="0">
                    <a:solidFill>
                      <a:srgbClr val="19264B"/>
                    </a:solidFill>
                    <a:latin typeface="NanumGothic ExtraBold"/>
                    <a:ea typeface="NanumGothic ExtraBold"/>
                    <a:cs typeface="NanumGothic ExtraBold"/>
                    <a:sym typeface="NanumGothic ExtraBold"/>
                  </a:rPr>
                  <a:t>개를 더 추가해서</a:t>
                </a:r>
                <a:endParaRPr lang="en-US" altLang="ko-KR" sz="2000" dirty="0">
                  <a:solidFill>
                    <a:srgbClr val="19264B"/>
                  </a:solidFill>
                  <a:latin typeface="NanumGothic ExtraBold"/>
                  <a:ea typeface="NanumGothic ExtraBold"/>
                  <a:cs typeface="NanumGothic ExtraBold"/>
                  <a:sym typeface="NanumGothic ExtraBold"/>
                </a:endParaRPr>
              </a:p>
              <a:p>
                <a:pPr lvl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ko-KR" sz="2000" dirty="0">
                    <a:solidFill>
                      <a:srgbClr val="19264B"/>
                    </a:solidFill>
                    <a:latin typeface="NanumGothic ExtraBold"/>
                    <a:ea typeface="NanumGothic ExtraBold"/>
                    <a:cs typeface="NanumGothic ExtraBold"/>
                    <a:sym typeface="NanumGothic ExtraBold"/>
                  </a:rPr>
                  <a:t>3</a:t>
                </a:r>
                <a:r>
                  <a:rPr lang="ko-KR" altLang="en-US" sz="2000" dirty="0">
                    <a:solidFill>
                      <a:srgbClr val="19264B"/>
                    </a:solidFill>
                    <a:latin typeface="NanumGothic ExtraBold"/>
                    <a:ea typeface="NanumGothic ExtraBold"/>
                    <a:cs typeface="NanumGothic ExtraBold"/>
                    <a:sym typeface="NanumGothic ExtraBold"/>
                  </a:rPr>
                  <a:t>가지의 </a:t>
                </a:r>
                <a:r>
                  <a:rPr lang="en-US" altLang="ko-KR" sz="2000" dirty="0">
                    <a:solidFill>
                      <a:srgbClr val="19264B"/>
                    </a:solidFill>
                    <a:latin typeface="NanumGothic ExtraBold"/>
                    <a:ea typeface="NanumGothic ExtraBold"/>
                    <a:cs typeface="NanumGothic ExtraBold"/>
                    <a:sym typeface="NanumGothic ExtraBold"/>
                  </a:rPr>
                  <a:t>classification </a:t>
                </a:r>
                <a:r>
                  <a:rPr lang="ko-KR" altLang="en-US" sz="2000" dirty="0">
                    <a:solidFill>
                      <a:srgbClr val="19264B"/>
                    </a:solidFill>
                    <a:latin typeface="NanumGothic ExtraBold"/>
                    <a:ea typeface="NanumGothic ExtraBold"/>
                    <a:cs typeface="NanumGothic ExtraBold"/>
                    <a:sym typeface="NanumGothic ExtraBold"/>
                  </a:rPr>
                  <a:t>문제 해결 방법을 알아보겠습니다</a:t>
                </a:r>
                <a:endParaRPr lang="en-US" sz="2000" dirty="0">
                  <a:solidFill>
                    <a:srgbClr val="19264B"/>
                  </a:solidFill>
                  <a:latin typeface="NanumGothic ExtraBold"/>
                  <a:ea typeface="NanumGothic ExtraBold"/>
                  <a:cs typeface="NanumGothic ExtraBold"/>
                  <a:sym typeface="NanumGothic ExtraBold"/>
                </a:endParaRPr>
              </a:p>
            </p:txBody>
          </p:sp>
        </mc:Choice>
        <mc:Fallback>
          <p:sp>
            <p:nvSpPr>
              <p:cNvPr id="3" name="Google Shape;75;p15">
                <a:extLst>
                  <a:ext uri="{FF2B5EF4-FFF2-40B4-BE49-F238E27FC236}">
                    <a16:creationId xmlns:a16="http://schemas.microsoft.com/office/drawing/2014/main" id="{75264DFA-84D5-BC4F-DDBD-39FE5F2768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8975" y="1349616"/>
                <a:ext cx="6612197" cy="3018168"/>
              </a:xfrm>
              <a:prstGeom prst="rect">
                <a:avLst/>
              </a:prstGeom>
              <a:blipFill>
                <a:blip r:embed="rId4"/>
                <a:stretch>
                  <a:fillRect l="-922" r="-18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951974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3" name="Google Shape;73;p15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/>
          <p:nvPr/>
        </p:nvSpPr>
        <p:spPr>
          <a:xfrm>
            <a:off x="1408975" y="306875"/>
            <a:ext cx="4979400" cy="750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-US" altLang="ko" sz="32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Decision Theory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Google Shape;75;p15">
                <a:extLst>
                  <a:ext uri="{FF2B5EF4-FFF2-40B4-BE49-F238E27FC236}">
                    <a16:creationId xmlns:a16="http://schemas.microsoft.com/office/drawing/2014/main" id="{75264DFA-84D5-BC4F-DDBD-39FE5F276842}"/>
                  </a:ext>
                </a:extLst>
              </p:cNvPr>
              <p:cNvSpPr txBox="1"/>
              <p:nvPr/>
            </p:nvSpPr>
            <p:spPr>
              <a:xfrm>
                <a:off x="1408975" y="1349616"/>
                <a:ext cx="6612197" cy="372406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457200" lvl="0" indent="-4572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AutoNum type="arabicPeriod"/>
                </a:pPr>
                <a:r>
                  <a:rPr lang="en-US" sz="2000" dirty="0">
                    <a:solidFill>
                      <a:srgbClr val="19264B"/>
                    </a:solidFill>
                    <a:latin typeface="NanumGothic ExtraBold"/>
                    <a:ea typeface="NanumGothic ExtraBold"/>
                    <a:cs typeface="NanumGothic ExtraBold"/>
                    <a:sym typeface="NanumGothic ExtraBold"/>
                  </a:rPr>
                  <a:t>Generative model</a:t>
                </a:r>
              </a:p>
              <a:p>
                <a:pPr marL="457200" lvl="0" indent="-4572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AutoNum type="arabicPeriod"/>
                </a:pPr>
                <a:r>
                  <a:rPr lang="en-US" sz="2000" dirty="0">
                    <a:solidFill>
                      <a:srgbClr val="19264B"/>
                    </a:solidFill>
                    <a:latin typeface="NanumGothic ExtraBold"/>
                    <a:ea typeface="NanumGothic ExtraBold"/>
                    <a:cs typeface="NanumGothic ExtraBold"/>
                    <a:sym typeface="NanumGothic ExtraBold"/>
                  </a:rPr>
                  <a:t>Discriminative model</a:t>
                </a:r>
              </a:p>
              <a:p>
                <a:pPr marL="457200" lvl="0" indent="-4572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AutoNum type="arabicPeriod"/>
                </a:pPr>
                <a:r>
                  <a:rPr lang="en-US" sz="2000" dirty="0">
                    <a:solidFill>
                      <a:srgbClr val="19264B"/>
                    </a:solidFill>
                    <a:latin typeface="NanumGothic ExtraBold"/>
                    <a:ea typeface="NanumGothic ExtraBold"/>
                    <a:cs typeface="NanumGothic ExtraBold"/>
                    <a:sym typeface="NanumGothic ExtraBold"/>
                  </a:rPr>
                  <a:t>Discriminant function</a:t>
                </a:r>
              </a:p>
              <a:p>
                <a:pPr marL="457200" lvl="0" indent="-4572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AutoNum type="arabicPeriod"/>
                </a:pPr>
                <a:endParaRPr lang="en-US" sz="2000" dirty="0">
                  <a:solidFill>
                    <a:srgbClr val="19264B"/>
                  </a:solidFill>
                  <a:latin typeface="NanumGothic ExtraBold"/>
                  <a:ea typeface="NanumGothic ExtraBold"/>
                  <a:cs typeface="NanumGothic ExtraBold"/>
                  <a:sym typeface="NanumGothic ExtraBold"/>
                </a:endParaRPr>
              </a:p>
              <a:p>
                <a:pPr lvl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ko-KR" altLang="en-US" sz="2000" dirty="0">
                    <a:solidFill>
                      <a:srgbClr val="19264B"/>
                    </a:solidFill>
                    <a:latin typeface="NanumGothic ExtraBold"/>
                    <a:ea typeface="NanumGothic ExtraBold"/>
                    <a:cs typeface="NanumGothic ExtraBold"/>
                    <a:sym typeface="NanumGothic ExtraBold"/>
                  </a:rPr>
                  <a:t>책에선 이렇게 </a:t>
                </a:r>
                <a:r>
                  <a:rPr lang="en-US" altLang="ko-KR" sz="2000" dirty="0">
                    <a:solidFill>
                      <a:srgbClr val="19264B"/>
                    </a:solidFill>
                    <a:latin typeface="NanumGothic ExtraBold"/>
                    <a:ea typeface="NanumGothic ExtraBold"/>
                    <a:cs typeface="NanumGothic ExtraBold"/>
                    <a:sym typeface="NanumGothic ExtraBold"/>
                  </a:rPr>
                  <a:t>3</a:t>
                </a:r>
                <a:r>
                  <a:rPr lang="ko-KR" altLang="en-US" sz="2000" dirty="0">
                    <a:solidFill>
                      <a:srgbClr val="19264B"/>
                    </a:solidFill>
                    <a:latin typeface="NanumGothic ExtraBold"/>
                    <a:ea typeface="NanumGothic ExtraBold"/>
                    <a:cs typeface="NanumGothic ExtraBold"/>
                    <a:sym typeface="NanumGothic ExtraBold"/>
                  </a:rPr>
                  <a:t>가지를 소개하는데요</a:t>
                </a:r>
                <a:r>
                  <a:rPr lang="en-US" altLang="ko-KR" sz="2000" dirty="0">
                    <a:solidFill>
                      <a:srgbClr val="19264B"/>
                    </a:solidFill>
                    <a:latin typeface="NanumGothic ExtraBold"/>
                    <a:ea typeface="NanumGothic ExtraBold"/>
                    <a:cs typeface="NanumGothic ExtraBold"/>
                    <a:sym typeface="NanumGothic ExtraBold"/>
                  </a:rPr>
                  <a:t>,</a:t>
                </a:r>
              </a:p>
              <a:p>
                <a:pPr lvl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</a:pPr>
                <a:endParaRPr lang="en-US" sz="2000" dirty="0">
                  <a:solidFill>
                    <a:srgbClr val="19264B"/>
                  </a:solidFill>
                  <a:latin typeface="NanumGothic ExtraBold"/>
                  <a:ea typeface="NanumGothic ExtraBold"/>
                  <a:cs typeface="NanumGothic ExtraBold"/>
                  <a:sym typeface="NanumGothic ExtraBold"/>
                </a:endParaRPr>
              </a:p>
              <a:p>
                <a:pPr lvl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dirty="0">
                    <a:solidFill>
                      <a:srgbClr val="19264B"/>
                    </a:solidFill>
                    <a:latin typeface="NanumGothic ExtraBold"/>
                    <a:ea typeface="NanumGothic ExtraBold"/>
                    <a:cs typeface="NanumGothic ExtraBold"/>
                    <a:sym typeface="NanumGothic ExtraBold"/>
                  </a:rPr>
                  <a:t>Generative model </a:t>
                </a:r>
                <a:r>
                  <a:rPr lang="ko-KR" altLang="en-US" sz="2000" dirty="0">
                    <a:solidFill>
                      <a:srgbClr val="19264B"/>
                    </a:solidFill>
                    <a:latin typeface="NanumGothic ExtraBold"/>
                    <a:ea typeface="NanumGothic ExtraBold"/>
                    <a:cs typeface="NanumGothic ExtraBold"/>
                    <a:sym typeface="NanumGothic ExtraBold"/>
                  </a:rPr>
                  <a:t>은 지금까지 본 사례와 같은 방식의 모델링 방법입니다</a:t>
                </a:r>
                <a:r>
                  <a:rPr lang="en-US" altLang="ko-KR" sz="2000" dirty="0">
                    <a:solidFill>
                      <a:srgbClr val="19264B"/>
                    </a:solidFill>
                    <a:latin typeface="NanumGothic ExtraBold"/>
                    <a:ea typeface="NanumGothic ExtraBold"/>
                    <a:cs typeface="NanumGothic ExtraBold"/>
                    <a:sym typeface="NanumGothic ExtraBold"/>
                  </a:rPr>
                  <a:t>! </a:t>
                </a:r>
                <a14:m>
                  <m:oMath xmlns:m="http://schemas.openxmlformats.org/officeDocument/2006/math">
                    <m:r>
                      <a:rPr lang="en-US" altLang="ko-KR" sz="2000" b="0" i="1" smtClean="0">
                        <a:solidFill>
                          <a:srgbClr val="19264B"/>
                        </a:solidFill>
                        <a:latin typeface="Cambria Math" panose="02040503050406030204" pitchFamily="18" charset="0"/>
                        <a:ea typeface="NanumGothic ExtraBold"/>
                        <a:cs typeface="NanumGothic ExtraBold"/>
                        <a:sym typeface="NanumGothic ExtraBold"/>
                      </a:rPr>
                      <m:t>𝑃</m:t>
                    </m:r>
                    <m:d>
                      <m:dPr>
                        <m:endChr m:val="|"/>
                        <m:ctrlPr>
                          <a:rPr lang="en-US" altLang="ko-KR" sz="2000" b="0" i="1" smtClean="0">
                            <a:solidFill>
                              <a:srgbClr val="19264B"/>
                            </a:solidFill>
                            <a:latin typeface="Cambria Math" panose="02040503050406030204" pitchFamily="18" charset="0"/>
                            <a:ea typeface="NanumGothic ExtraBold"/>
                            <a:cs typeface="NanumGothic ExtraBold"/>
                            <a:sym typeface="NanumGothic ExtraBold"/>
                          </a:rPr>
                        </m:ctrlPr>
                      </m:dPr>
                      <m:e>
                        <m:r>
                          <a:rPr lang="en-US" altLang="ko-KR" sz="2000" b="0" i="1" smtClean="0">
                            <a:solidFill>
                              <a:srgbClr val="19264B"/>
                            </a:solidFill>
                            <a:latin typeface="Cambria Math" panose="02040503050406030204" pitchFamily="18" charset="0"/>
                            <a:ea typeface="NanumGothic ExtraBold"/>
                            <a:cs typeface="NanumGothic ExtraBold"/>
                            <a:sym typeface="NanumGothic ExtraBold"/>
                          </a:rPr>
                          <m:t>𝑥</m:t>
                        </m:r>
                        <m:r>
                          <a:rPr lang="en-US" altLang="ko-KR" sz="2000" b="0" i="1" smtClean="0">
                            <a:solidFill>
                              <a:srgbClr val="19264B"/>
                            </a:solidFill>
                            <a:latin typeface="Cambria Math" panose="02040503050406030204" pitchFamily="18" charset="0"/>
                            <a:ea typeface="NanumGothic ExtraBold"/>
                            <a:cs typeface="NanumGothic ExtraBold"/>
                            <a:sym typeface="NanumGothic ExtraBold"/>
                          </a:rPr>
                          <m:t> </m:t>
                        </m:r>
                      </m:e>
                    </m:d>
                    <m:r>
                      <a:rPr lang="en-US" altLang="ko-KR" sz="2000" b="0" i="1" smtClean="0">
                        <a:solidFill>
                          <a:srgbClr val="19264B"/>
                        </a:solidFill>
                        <a:latin typeface="Cambria Math" panose="02040503050406030204" pitchFamily="18" charset="0"/>
                        <a:ea typeface="NanumGothic ExtraBold"/>
                        <a:cs typeface="NanumGothic ExtraBold"/>
                        <a:sym typeface="NanumGothic ExtraBold"/>
                      </a:rPr>
                      <m:t> </m:t>
                    </m:r>
                    <m:sSub>
                      <m:sSubPr>
                        <m:ctrlPr>
                          <a:rPr lang="en-US" altLang="ko-KR" sz="2000" b="0" i="1" smtClean="0">
                            <a:solidFill>
                              <a:srgbClr val="19264B"/>
                            </a:solidFill>
                            <a:latin typeface="Cambria Math" panose="02040503050406030204" pitchFamily="18" charset="0"/>
                            <a:ea typeface="NanumGothic ExtraBold"/>
                            <a:cs typeface="NanumGothic ExtraBold"/>
                            <a:sym typeface="NanumGothic ExtraBold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solidFill>
                              <a:srgbClr val="19264B"/>
                            </a:solidFill>
                            <a:latin typeface="Cambria Math" panose="02040503050406030204" pitchFamily="18" charset="0"/>
                            <a:ea typeface="NanumGothic ExtraBold"/>
                            <a:cs typeface="NanumGothic ExtraBold"/>
                            <a:sym typeface="NanumGothic ExtraBold"/>
                          </a:rPr>
                          <m:t>𝐶</m:t>
                        </m:r>
                      </m:e>
                      <m:sub>
                        <m:r>
                          <a:rPr lang="en-US" altLang="ko-KR" sz="2000" b="0" i="1" smtClean="0">
                            <a:solidFill>
                              <a:srgbClr val="19264B"/>
                            </a:solidFill>
                            <a:latin typeface="Cambria Math" panose="02040503050406030204" pitchFamily="18" charset="0"/>
                            <a:ea typeface="NanumGothic ExtraBold"/>
                            <a:cs typeface="NanumGothic ExtraBold"/>
                            <a:sym typeface="NanumGothic ExtraBold"/>
                          </a:rPr>
                          <m:t>𝑘</m:t>
                        </m:r>
                      </m:sub>
                    </m:sSub>
                    <m:r>
                      <a:rPr lang="en-US" altLang="ko-KR" sz="2000" b="0" i="1" smtClean="0">
                        <a:solidFill>
                          <a:srgbClr val="19264B"/>
                        </a:solidFill>
                        <a:latin typeface="Cambria Math" panose="02040503050406030204" pitchFamily="18" charset="0"/>
                        <a:ea typeface="NanumGothic ExtraBold"/>
                        <a:cs typeface="NanumGothic ExtraBold"/>
                        <a:sym typeface="NanumGothic ExtraBold"/>
                      </a:rPr>
                      <m:t>)</m:t>
                    </m:r>
                    <m:r>
                      <a:rPr lang="en-US" altLang="ko-KR" sz="2000" b="0" i="1" smtClean="0">
                        <a:solidFill>
                          <a:srgbClr val="19264B"/>
                        </a:solidFill>
                        <a:latin typeface="Cambria Math" panose="02040503050406030204" pitchFamily="18" charset="0"/>
                        <a:ea typeface="NanumGothic ExtraBold"/>
                        <a:cs typeface="NanumGothic ExtraBold"/>
                        <a:sym typeface="NanumGothic ExtraBold"/>
                      </a:rPr>
                      <m:t> </m:t>
                    </m:r>
                  </m:oMath>
                </a14:m>
                <a:r>
                  <a:rPr lang="en-US" sz="2000" dirty="0">
                    <a:solidFill>
                      <a:srgbClr val="19264B"/>
                    </a:solidFill>
                    <a:latin typeface="NanumGothic ExtraBold"/>
                    <a:ea typeface="NanumGothic ExtraBold"/>
                    <a:cs typeface="NanumGothic ExtraBold"/>
                    <a:sym typeface="NanumGothic ExtraBold"/>
                  </a:rPr>
                  <a:t> </a:t>
                </a:r>
                <a:r>
                  <a:rPr lang="ko-KR" altLang="en-US" sz="2000" dirty="0">
                    <a:solidFill>
                      <a:srgbClr val="19264B"/>
                    </a:solidFill>
                    <a:latin typeface="NanumGothic ExtraBold"/>
                    <a:ea typeface="NanumGothic ExtraBold"/>
                    <a:cs typeface="NanumGothic ExtraBold"/>
                    <a:sym typeface="NanumGothic ExtraBold"/>
                  </a:rPr>
                  <a:t>을 모델링하는 것이죠</a:t>
                </a:r>
                <a:endParaRPr lang="en-US" altLang="ko-KR" sz="2000" dirty="0">
                  <a:solidFill>
                    <a:srgbClr val="19264B"/>
                  </a:solidFill>
                  <a:latin typeface="NanumGothic ExtraBold"/>
                  <a:ea typeface="NanumGothic ExtraBold"/>
                  <a:cs typeface="NanumGothic ExtraBold"/>
                  <a:sym typeface="NanumGothic ExtraBold"/>
                </a:endParaRPr>
              </a:p>
              <a:p>
                <a:pPr lvl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dirty="0">
                    <a:solidFill>
                      <a:srgbClr val="19264B"/>
                    </a:solidFill>
                    <a:latin typeface="NanumGothic ExtraBold"/>
                    <a:ea typeface="NanumGothic ExtraBold"/>
                    <a:cs typeface="NanumGothic ExtraBold"/>
                    <a:sym typeface="NanumGothic ExtraBold"/>
                  </a:rPr>
                  <a:t> - outlier detection </a:t>
                </a:r>
                <a:r>
                  <a:rPr lang="ko-KR" altLang="en-US" sz="2000" dirty="0">
                    <a:solidFill>
                      <a:srgbClr val="19264B"/>
                    </a:solidFill>
                    <a:latin typeface="NanumGothic ExtraBold"/>
                    <a:ea typeface="NanumGothic ExtraBold"/>
                    <a:cs typeface="NanumGothic ExtraBold"/>
                    <a:sym typeface="NanumGothic ExtraBold"/>
                  </a:rPr>
                  <a:t>등에 사용될 수 있습니다</a:t>
                </a:r>
                <a:r>
                  <a:rPr lang="en-US" altLang="ko-KR" sz="2000" dirty="0">
                    <a:solidFill>
                      <a:srgbClr val="19264B"/>
                    </a:solidFill>
                    <a:latin typeface="NanumGothic ExtraBold"/>
                    <a:ea typeface="NanumGothic ExtraBold"/>
                    <a:cs typeface="NanumGothic ExtraBold"/>
                    <a:sym typeface="NanumGothic ExtraBold"/>
                  </a:rPr>
                  <a:t>!</a:t>
                </a:r>
              </a:p>
              <a:p>
                <a:pPr lvl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dirty="0">
                    <a:solidFill>
                      <a:srgbClr val="19264B"/>
                    </a:solidFill>
                    <a:latin typeface="NanumGothic ExtraBold"/>
                    <a:ea typeface="NanumGothic ExtraBold"/>
                    <a:cs typeface="NanumGothic ExtraBold"/>
                    <a:sym typeface="NanumGothic ExtraBold"/>
                  </a:rPr>
                  <a:t>  - </a:t>
                </a:r>
                <a:r>
                  <a:rPr lang="ko-KR" altLang="en-US" sz="2000" dirty="0">
                    <a:solidFill>
                      <a:srgbClr val="19264B"/>
                    </a:solidFill>
                    <a:latin typeface="NanumGothic ExtraBold"/>
                    <a:ea typeface="NanumGothic ExtraBold"/>
                    <a:cs typeface="NanumGothic ExtraBold"/>
                    <a:sym typeface="NanumGothic ExtraBold"/>
                  </a:rPr>
                  <a:t>데이터의 분포를 추정하기 때문입니다</a:t>
                </a:r>
                <a:endParaRPr lang="en-US" sz="2000" dirty="0">
                  <a:solidFill>
                    <a:srgbClr val="19264B"/>
                  </a:solidFill>
                  <a:latin typeface="NanumGothic ExtraBold"/>
                  <a:ea typeface="NanumGothic ExtraBold"/>
                  <a:cs typeface="NanumGothic ExtraBold"/>
                  <a:sym typeface="NanumGothic ExtraBold"/>
                </a:endParaRPr>
              </a:p>
            </p:txBody>
          </p:sp>
        </mc:Choice>
        <mc:Fallback>
          <p:sp>
            <p:nvSpPr>
              <p:cNvPr id="3" name="Google Shape;75;p15">
                <a:extLst>
                  <a:ext uri="{FF2B5EF4-FFF2-40B4-BE49-F238E27FC236}">
                    <a16:creationId xmlns:a16="http://schemas.microsoft.com/office/drawing/2014/main" id="{75264DFA-84D5-BC4F-DDBD-39FE5F2768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8975" y="1349616"/>
                <a:ext cx="6612197" cy="3724066"/>
              </a:xfrm>
              <a:prstGeom prst="rect">
                <a:avLst/>
              </a:prstGeom>
              <a:blipFill>
                <a:blip r:embed="rId4"/>
                <a:stretch>
                  <a:fillRect l="-1198" t="-32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>
            <a:extLst>
              <a:ext uri="{FF2B5EF4-FFF2-40B4-BE49-F238E27FC236}">
                <a16:creationId xmlns:a16="http://schemas.microsoft.com/office/drawing/2014/main" id="{EC9F0645-79CE-09FB-F8E3-3955EA4109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4443" y="306875"/>
            <a:ext cx="3166682" cy="2710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2446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3" name="Google Shape;73;p15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/>
          <p:nvPr/>
        </p:nvSpPr>
        <p:spPr>
          <a:xfrm>
            <a:off x="1408975" y="306875"/>
            <a:ext cx="4979400" cy="750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-US" altLang="ko" sz="32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Decision Theory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Google Shape;75;p15">
                <a:extLst>
                  <a:ext uri="{FF2B5EF4-FFF2-40B4-BE49-F238E27FC236}">
                    <a16:creationId xmlns:a16="http://schemas.microsoft.com/office/drawing/2014/main" id="{75264DFA-84D5-BC4F-DDBD-39FE5F276842}"/>
                  </a:ext>
                </a:extLst>
              </p:cNvPr>
              <p:cNvSpPr txBox="1"/>
              <p:nvPr/>
            </p:nvSpPr>
            <p:spPr>
              <a:xfrm>
                <a:off x="1353963" y="1055550"/>
                <a:ext cx="6612197" cy="407800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457200" lvl="0" indent="-4572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AutoNum type="arabicPeriod"/>
                </a:pPr>
                <a:r>
                  <a:rPr lang="en-US" sz="2000" dirty="0">
                    <a:solidFill>
                      <a:srgbClr val="19264B"/>
                    </a:solidFill>
                    <a:latin typeface="NanumGothic ExtraBold"/>
                    <a:ea typeface="NanumGothic ExtraBold"/>
                    <a:cs typeface="NanumGothic ExtraBold"/>
                    <a:sym typeface="NanumGothic ExtraBold"/>
                  </a:rPr>
                  <a:t>Generative model</a:t>
                </a:r>
              </a:p>
              <a:p>
                <a:pPr marL="457200" lvl="0" indent="-4572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AutoNum type="arabicPeriod"/>
                </a:pPr>
                <a:r>
                  <a:rPr lang="en-US" sz="2000" dirty="0">
                    <a:solidFill>
                      <a:srgbClr val="19264B"/>
                    </a:solidFill>
                    <a:latin typeface="NanumGothic ExtraBold"/>
                    <a:ea typeface="NanumGothic ExtraBold"/>
                    <a:cs typeface="NanumGothic ExtraBold"/>
                    <a:sym typeface="NanumGothic ExtraBold"/>
                  </a:rPr>
                  <a:t>Discriminative model</a:t>
                </a:r>
              </a:p>
              <a:p>
                <a:pPr marL="457200" lvl="0" indent="-4572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AutoNum type="arabicPeriod"/>
                </a:pPr>
                <a:r>
                  <a:rPr lang="en-US" sz="2000" dirty="0">
                    <a:solidFill>
                      <a:srgbClr val="19264B"/>
                    </a:solidFill>
                    <a:latin typeface="NanumGothic ExtraBold"/>
                    <a:ea typeface="NanumGothic ExtraBold"/>
                    <a:cs typeface="NanumGothic ExtraBold"/>
                    <a:sym typeface="NanumGothic ExtraBold"/>
                  </a:rPr>
                  <a:t>Discriminant function</a:t>
                </a:r>
              </a:p>
              <a:p>
                <a:pPr marL="457200" lvl="0" indent="-4572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AutoNum type="arabicPeriod"/>
                </a:pPr>
                <a:endParaRPr lang="en-US" sz="2000" dirty="0">
                  <a:solidFill>
                    <a:srgbClr val="19264B"/>
                  </a:solidFill>
                  <a:latin typeface="NanumGothic ExtraBold"/>
                  <a:ea typeface="NanumGothic ExtraBold"/>
                  <a:cs typeface="NanumGothic ExtraBold"/>
                  <a:sym typeface="NanumGothic ExtraBold"/>
                </a:endParaRPr>
              </a:p>
              <a:p>
                <a:pPr lvl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dirty="0">
                    <a:solidFill>
                      <a:srgbClr val="19264B"/>
                    </a:solidFill>
                    <a:latin typeface="NanumGothic ExtraBold"/>
                    <a:ea typeface="NanumGothic ExtraBold"/>
                    <a:cs typeface="NanumGothic ExtraBold"/>
                    <a:sym typeface="NanumGothic ExtraBold"/>
                  </a:rPr>
                  <a:t>Discriminative model </a:t>
                </a:r>
                <a:r>
                  <a:rPr lang="ko-KR" altLang="en-US" sz="2000" dirty="0">
                    <a:solidFill>
                      <a:srgbClr val="19264B"/>
                    </a:solidFill>
                    <a:latin typeface="NanumGothic ExtraBold"/>
                    <a:ea typeface="NanumGothic ExtraBold"/>
                    <a:cs typeface="NanumGothic ExtraBold"/>
                    <a:sym typeface="NanumGothic ExtraBold"/>
                  </a:rPr>
                  <a:t>은 </a:t>
                </a:r>
                <a14:m>
                  <m:oMath xmlns:m="http://schemas.openxmlformats.org/officeDocument/2006/math">
                    <m:r>
                      <a:rPr lang="en-US" altLang="ko-KR" sz="2000" b="0" i="1" smtClean="0">
                        <a:solidFill>
                          <a:srgbClr val="19264B"/>
                        </a:solidFill>
                        <a:latin typeface="Cambria Math" panose="02040503050406030204" pitchFamily="18" charset="0"/>
                        <a:ea typeface="NanumGothic ExtraBold"/>
                        <a:cs typeface="NanumGothic ExtraBold"/>
                        <a:sym typeface="NanumGothic ExtraBold"/>
                      </a:rPr>
                      <m:t>𝑃</m:t>
                    </m:r>
                    <m:d>
                      <m:dPr>
                        <m:ctrlPr>
                          <a:rPr lang="en-US" altLang="ko-KR" sz="2000" b="0" i="1" smtClean="0">
                            <a:solidFill>
                              <a:srgbClr val="19264B"/>
                            </a:solidFill>
                            <a:latin typeface="Cambria Math" panose="02040503050406030204" pitchFamily="18" charset="0"/>
                            <a:ea typeface="NanumGothic ExtraBold"/>
                            <a:cs typeface="NanumGothic ExtraBold"/>
                            <a:sym typeface="NanumGothic ExtraBold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000" b="0" i="1" smtClean="0">
                                <a:solidFill>
                                  <a:srgbClr val="19264B"/>
                                </a:solidFill>
                                <a:latin typeface="Cambria Math" panose="02040503050406030204" pitchFamily="18" charset="0"/>
                                <a:ea typeface="NanumGothic ExtraBold"/>
                                <a:cs typeface="NanumGothic ExtraBold"/>
                                <a:sym typeface="NanumGothic ExtraBold"/>
                              </a:rPr>
                            </m:ctrlPr>
                          </m:sSubPr>
                          <m:e>
                            <m:r>
                              <a:rPr lang="en-US" altLang="ko-KR" sz="2000" b="0" i="1" smtClean="0">
                                <a:solidFill>
                                  <a:srgbClr val="19264B"/>
                                </a:solidFill>
                                <a:latin typeface="Cambria Math" panose="02040503050406030204" pitchFamily="18" charset="0"/>
                                <a:ea typeface="NanumGothic ExtraBold"/>
                                <a:cs typeface="NanumGothic ExtraBold"/>
                                <a:sym typeface="NanumGothic ExtraBold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ko-KR" sz="2000" b="0" i="1" smtClean="0">
                                <a:solidFill>
                                  <a:srgbClr val="19264B"/>
                                </a:solidFill>
                                <a:latin typeface="Cambria Math" panose="02040503050406030204" pitchFamily="18" charset="0"/>
                                <a:ea typeface="NanumGothic ExtraBold"/>
                                <a:cs typeface="NanumGothic ExtraBold"/>
                                <a:sym typeface="NanumGothic ExtraBold"/>
                              </a:rPr>
                              <m:t>𝑘</m:t>
                            </m:r>
                          </m:sub>
                        </m:sSub>
                        <m:r>
                          <a:rPr lang="en-US" altLang="ko-KR" sz="2000" b="0" i="1" smtClean="0">
                            <a:solidFill>
                              <a:srgbClr val="19264B"/>
                            </a:solidFill>
                            <a:latin typeface="Cambria Math" panose="02040503050406030204" pitchFamily="18" charset="0"/>
                            <a:ea typeface="NanumGothic ExtraBold"/>
                            <a:cs typeface="NanumGothic ExtraBold"/>
                            <a:sym typeface="NanumGothic ExtraBold"/>
                          </a:rPr>
                          <m:t> | </m:t>
                        </m:r>
                        <m:r>
                          <a:rPr lang="en-US" altLang="ko-KR" sz="2000" b="0" i="1" smtClean="0">
                            <a:solidFill>
                              <a:srgbClr val="19264B"/>
                            </a:solidFill>
                            <a:latin typeface="Cambria Math" panose="02040503050406030204" pitchFamily="18" charset="0"/>
                            <a:ea typeface="NanumGothic ExtraBold"/>
                            <a:cs typeface="NanumGothic ExtraBold"/>
                            <a:sym typeface="NanumGothic ExtraBold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2000" dirty="0">
                    <a:solidFill>
                      <a:srgbClr val="19264B"/>
                    </a:solidFill>
                    <a:latin typeface="NanumGothic ExtraBold"/>
                    <a:ea typeface="NanumGothic ExtraBold"/>
                    <a:cs typeface="NanumGothic ExtraBold"/>
                    <a:sym typeface="NanumGothic ExtraBold"/>
                  </a:rPr>
                  <a:t> </a:t>
                </a:r>
                <a:r>
                  <a:rPr lang="ko-KR" altLang="en-US" sz="2000" dirty="0">
                    <a:solidFill>
                      <a:srgbClr val="19264B"/>
                    </a:solidFill>
                    <a:latin typeface="NanumGothic ExtraBold"/>
                    <a:ea typeface="NanumGothic ExtraBold"/>
                    <a:cs typeface="NanumGothic ExtraBold"/>
                    <a:sym typeface="NanumGothic ExtraBold"/>
                  </a:rPr>
                  <a:t>를 직접적으로 모델링합니다</a:t>
                </a:r>
                <a:r>
                  <a:rPr lang="en-US" altLang="ko-KR" sz="2000" dirty="0">
                    <a:solidFill>
                      <a:srgbClr val="19264B"/>
                    </a:solidFill>
                    <a:latin typeface="NanumGothic ExtraBold"/>
                    <a:ea typeface="NanumGothic ExtraBold"/>
                    <a:cs typeface="NanumGothic ExtraBold"/>
                    <a:sym typeface="NanumGothic ExtraBold"/>
                  </a:rPr>
                  <a:t>.</a:t>
                </a:r>
              </a:p>
              <a:p>
                <a:pPr lvl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</a:pPr>
                <a:endParaRPr lang="en-US" altLang="ko-KR" sz="2000" dirty="0">
                  <a:solidFill>
                    <a:srgbClr val="19264B"/>
                  </a:solidFill>
                  <a:latin typeface="NanumGothic ExtraBold"/>
                  <a:ea typeface="NanumGothic ExtraBold"/>
                  <a:cs typeface="NanumGothic ExtraBold"/>
                  <a:sym typeface="NanumGothic ExtraBold"/>
                </a:endParaRPr>
              </a:p>
              <a:p>
                <a:pPr lvl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ko-KR" altLang="en-US" sz="2000" dirty="0">
                    <a:solidFill>
                      <a:srgbClr val="19264B"/>
                    </a:solidFill>
                    <a:latin typeface="NanumGothic ExtraBold"/>
                    <a:ea typeface="NanumGothic ExtraBold"/>
                    <a:cs typeface="NanumGothic ExtraBold"/>
                    <a:sym typeface="NanumGothic ExtraBold"/>
                  </a:rPr>
                  <a:t>앞선 </a:t>
                </a:r>
                <a:r>
                  <a:rPr lang="en-US" altLang="ko-KR" sz="2000" dirty="0">
                    <a:solidFill>
                      <a:srgbClr val="19264B"/>
                    </a:solidFill>
                    <a:latin typeface="NanumGothic ExtraBold"/>
                    <a:ea typeface="NanumGothic ExtraBold"/>
                    <a:cs typeface="NanumGothic ExtraBold"/>
                    <a:sym typeface="NanumGothic ExtraBold"/>
                  </a:rPr>
                  <a:t>generative model </a:t>
                </a:r>
                <a:r>
                  <a:rPr lang="ko-KR" altLang="en-US" sz="2000" dirty="0">
                    <a:solidFill>
                      <a:srgbClr val="19264B"/>
                    </a:solidFill>
                    <a:latin typeface="NanumGothic ExtraBold"/>
                    <a:ea typeface="NanumGothic ExtraBold"/>
                    <a:cs typeface="NanumGothic ExtraBold"/>
                    <a:sym typeface="NanumGothic ExtraBold"/>
                  </a:rPr>
                  <a:t>은 </a:t>
                </a:r>
                <a:r>
                  <a:rPr lang="en-US" altLang="ko-KR" sz="2000" dirty="0">
                    <a:solidFill>
                      <a:srgbClr val="19264B"/>
                    </a:solidFill>
                    <a:latin typeface="NanumGothic ExtraBold"/>
                    <a:ea typeface="NanumGothic ExtraBold"/>
                    <a:cs typeface="NanumGothic ExtraBold"/>
                    <a:sym typeface="NanumGothic ExtraBold"/>
                  </a:rPr>
                  <a:t>class conditional density </a:t>
                </a:r>
                <a:r>
                  <a:rPr lang="ko-KR" altLang="en-US" sz="2000" dirty="0">
                    <a:solidFill>
                      <a:srgbClr val="19264B"/>
                    </a:solidFill>
                    <a:latin typeface="NanumGothic ExtraBold"/>
                    <a:ea typeface="NanumGothic ExtraBold"/>
                    <a:cs typeface="NanumGothic ExtraBold"/>
                    <a:sym typeface="NanumGothic ExtraBold"/>
                  </a:rPr>
                  <a:t>와 </a:t>
                </a:r>
                <a:r>
                  <a:rPr lang="en-US" altLang="ko-KR" sz="2000" dirty="0">
                    <a:solidFill>
                      <a:srgbClr val="19264B"/>
                    </a:solidFill>
                    <a:latin typeface="NanumGothic ExtraBold"/>
                    <a:ea typeface="NanumGothic ExtraBold"/>
                    <a:cs typeface="NanumGothic ExtraBold"/>
                    <a:sym typeface="NanumGothic ExtraBold"/>
                  </a:rPr>
                  <a:t>prior </a:t>
                </a:r>
                <a:r>
                  <a:rPr lang="ko-KR" altLang="en-US" sz="2000" dirty="0">
                    <a:solidFill>
                      <a:srgbClr val="19264B"/>
                    </a:solidFill>
                    <a:latin typeface="NanumGothic ExtraBold"/>
                    <a:ea typeface="NanumGothic ExtraBold"/>
                    <a:cs typeface="NanumGothic ExtraBold"/>
                    <a:sym typeface="NanumGothic ExtraBold"/>
                  </a:rPr>
                  <a:t>을 통해 </a:t>
                </a:r>
                <a:r>
                  <a:rPr lang="en-US" altLang="ko-KR" sz="2000" dirty="0">
                    <a:solidFill>
                      <a:srgbClr val="19264B"/>
                    </a:solidFill>
                    <a:latin typeface="NanumGothic ExtraBold"/>
                    <a:ea typeface="NanumGothic ExtraBold"/>
                    <a:cs typeface="NanumGothic ExtraBold"/>
                    <a:sym typeface="NanumGothic ExtraBold"/>
                  </a:rPr>
                  <a:t>posterior </a:t>
                </a:r>
                <a:r>
                  <a:rPr lang="ko-KR" altLang="en-US" sz="2000" dirty="0">
                    <a:solidFill>
                      <a:srgbClr val="19264B"/>
                    </a:solidFill>
                    <a:latin typeface="NanumGothic ExtraBold"/>
                    <a:ea typeface="NanumGothic ExtraBold"/>
                    <a:cs typeface="NanumGothic ExtraBold"/>
                    <a:sym typeface="NanumGothic ExtraBold"/>
                  </a:rPr>
                  <a:t>를 간접적으로 추론했지만</a:t>
                </a:r>
                <a:endParaRPr lang="en-US" altLang="ko-KR" sz="2000" dirty="0">
                  <a:solidFill>
                    <a:srgbClr val="19264B"/>
                  </a:solidFill>
                  <a:latin typeface="NanumGothic ExtraBold"/>
                  <a:ea typeface="NanumGothic ExtraBold"/>
                  <a:cs typeface="NanumGothic ExtraBold"/>
                  <a:sym typeface="NanumGothic ExtraBold"/>
                </a:endParaRPr>
              </a:p>
              <a:p>
                <a:pPr lvl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</a:pPr>
                <a:endParaRPr lang="en-US" altLang="ko-KR" sz="2000" dirty="0">
                  <a:solidFill>
                    <a:srgbClr val="19264B"/>
                  </a:solidFill>
                  <a:latin typeface="NanumGothic ExtraBold"/>
                  <a:ea typeface="NanumGothic ExtraBold"/>
                  <a:cs typeface="NanumGothic ExtraBold"/>
                  <a:sym typeface="NanumGothic ExtraBold"/>
                </a:endParaRPr>
              </a:p>
              <a:p>
                <a:pPr lvl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ko-KR" altLang="en-US" sz="2000" dirty="0">
                    <a:solidFill>
                      <a:srgbClr val="19264B"/>
                    </a:solidFill>
                    <a:latin typeface="NanumGothic ExtraBold"/>
                    <a:ea typeface="NanumGothic ExtraBold"/>
                    <a:cs typeface="NanumGothic ExtraBold"/>
                    <a:sym typeface="NanumGothic ExtraBold"/>
                  </a:rPr>
                  <a:t>이 방법에선 </a:t>
                </a:r>
                <a:r>
                  <a:rPr lang="en-US" altLang="ko-KR" sz="2000" dirty="0">
                    <a:solidFill>
                      <a:srgbClr val="19264B"/>
                    </a:solidFill>
                    <a:latin typeface="NanumGothic ExtraBold"/>
                    <a:ea typeface="NanumGothic ExtraBold"/>
                    <a:cs typeface="NanumGothic ExtraBold"/>
                    <a:sym typeface="NanumGothic ExtraBold"/>
                  </a:rPr>
                  <a:t>posterior </a:t>
                </a:r>
                <a:r>
                  <a:rPr lang="ko-KR" altLang="en-US" sz="2000" dirty="0">
                    <a:solidFill>
                      <a:srgbClr val="19264B"/>
                    </a:solidFill>
                    <a:latin typeface="NanumGothic ExtraBold"/>
                    <a:ea typeface="NanumGothic ExtraBold"/>
                    <a:cs typeface="NanumGothic ExtraBold"/>
                    <a:sym typeface="NanumGothic ExtraBold"/>
                  </a:rPr>
                  <a:t>를 직접적으로 추론합니다</a:t>
                </a:r>
                <a:r>
                  <a:rPr lang="en-US" altLang="ko-KR" sz="2000" dirty="0">
                    <a:solidFill>
                      <a:srgbClr val="19264B"/>
                    </a:solidFill>
                    <a:latin typeface="NanumGothic ExtraBold"/>
                    <a:ea typeface="NanumGothic ExtraBold"/>
                    <a:cs typeface="NanumGothic ExtraBold"/>
                    <a:sym typeface="NanumGothic ExtraBold"/>
                  </a:rPr>
                  <a:t>.</a:t>
                </a:r>
                <a:endParaRPr lang="en-US" sz="2000" dirty="0">
                  <a:solidFill>
                    <a:srgbClr val="19264B"/>
                  </a:solidFill>
                  <a:latin typeface="NanumGothic ExtraBold"/>
                  <a:ea typeface="NanumGothic ExtraBold"/>
                  <a:cs typeface="NanumGothic ExtraBold"/>
                  <a:sym typeface="NanumGothic ExtraBold"/>
                </a:endParaRPr>
              </a:p>
            </p:txBody>
          </p:sp>
        </mc:Choice>
        <mc:Fallback>
          <p:sp>
            <p:nvSpPr>
              <p:cNvPr id="3" name="Google Shape;75;p15">
                <a:extLst>
                  <a:ext uri="{FF2B5EF4-FFF2-40B4-BE49-F238E27FC236}">
                    <a16:creationId xmlns:a16="http://schemas.microsoft.com/office/drawing/2014/main" id="{75264DFA-84D5-BC4F-DDBD-39FE5F2768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3963" y="1055550"/>
                <a:ext cx="6612197" cy="4078009"/>
              </a:xfrm>
              <a:prstGeom prst="rect">
                <a:avLst/>
              </a:prstGeom>
              <a:blipFill>
                <a:blip r:embed="rId4"/>
                <a:stretch>
                  <a:fillRect l="-1198" t="-29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>
            <a:extLst>
              <a:ext uri="{FF2B5EF4-FFF2-40B4-BE49-F238E27FC236}">
                <a16:creationId xmlns:a16="http://schemas.microsoft.com/office/drawing/2014/main" id="{76326437-C558-66DC-A6AC-59A3A027DE6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9333" t="15881" r="51867" b="38134"/>
          <a:stretch/>
        </p:blipFill>
        <p:spPr>
          <a:xfrm>
            <a:off x="6014351" y="62798"/>
            <a:ext cx="2793472" cy="2508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2482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3" name="Google Shape;73;p15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/>
          <p:nvPr/>
        </p:nvSpPr>
        <p:spPr>
          <a:xfrm>
            <a:off x="1408975" y="306875"/>
            <a:ext cx="4979400" cy="750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-US" altLang="ko" sz="32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Decision Theory</a:t>
            </a:r>
          </a:p>
        </p:txBody>
      </p:sp>
      <p:sp>
        <p:nvSpPr>
          <p:cNvPr id="3" name="Google Shape;75;p15">
            <a:extLst>
              <a:ext uri="{FF2B5EF4-FFF2-40B4-BE49-F238E27FC236}">
                <a16:creationId xmlns:a16="http://schemas.microsoft.com/office/drawing/2014/main" id="{75264DFA-84D5-BC4F-DDBD-39FE5F276842}"/>
              </a:ext>
            </a:extLst>
          </p:cNvPr>
          <p:cNvSpPr txBox="1"/>
          <p:nvPr/>
        </p:nvSpPr>
        <p:spPr>
          <a:xfrm>
            <a:off x="1491088" y="1121647"/>
            <a:ext cx="6612197" cy="3724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Generative model</a:t>
            </a:r>
          </a:p>
          <a:p>
            <a:pPr marL="457200" lvl="0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Discriminative model</a:t>
            </a:r>
          </a:p>
          <a:p>
            <a:pPr marL="457200" lvl="0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Discriminant function</a:t>
            </a:r>
          </a:p>
          <a:p>
            <a:pPr marL="457200" lvl="0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endParaRPr lang="en-US"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Discriminant function 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은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사후 확률 등을 따지지 않습니다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. x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가 주어지면 바로 판별합니다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!</a:t>
            </a:r>
          </a:p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- LDA 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가 대표적입니다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. Neural network 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도 비슷하다고 생각할 수 있을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것입니다</a:t>
            </a:r>
            <a:endParaRPr lang="en-US" altLang="ko-KR"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endParaRPr lang="en-US"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그림에서 녹색 부분을 직접적으로 찾아버리는 것입니다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!</a:t>
            </a:r>
            <a:endParaRPr lang="en-US"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9EE5454-3420-C9A7-F01A-2F5A5732725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333" t="15881" r="51867" b="38134"/>
          <a:stretch/>
        </p:blipFill>
        <p:spPr>
          <a:xfrm>
            <a:off x="6177653" y="62798"/>
            <a:ext cx="2793472" cy="2508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6667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3" name="Google Shape;73;p15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/>
          <p:nvPr/>
        </p:nvSpPr>
        <p:spPr>
          <a:xfrm>
            <a:off x="1408975" y="306875"/>
            <a:ext cx="4979400" cy="750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-US" altLang="ko" sz="32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Decision Theory</a:t>
            </a:r>
          </a:p>
        </p:txBody>
      </p:sp>
      <p:sp>
        <p:nvSpPr>
          <p:cNvPr id="3" name="Google Shape;75;p15">
            <a:extLst>
              <a:ext uri="{FF2B5EF4-FFF2-40B4-BE49-F238E27FC236}">
                <a16:creationId xmlns:a16="http://schemas.microsoft.com/office/drawing/2014/main" id="{75264DFA-84D5-BC4F-DDBD-39FE5F276842}"/>
              </a:ext>
            </a:extLst>
          </p:cNvPr>
          <p:cNvSpPr txBox="1"/>
          <p:nvPr/>
        </p:nvSpPr>
        <p:spPr>
          <a:xfrm>
            <a:off x="1600816" y="1055550"/>
            <a:ext cx="6612197" cy="2308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지금까지 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classification 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에서의</a:t>
            </a:r>
            <a:endParaRPr lang="en-US" altLang="ko-KR"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expected loss 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를 보았습니다</a:t>
            </a:r>
            <a:endParaRPr lang="en-US" altLang="ko-KR"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regression 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도 비슷하게 생각해볼 수 있는데요</a:t>
            </a:r>
            <a:endParaRPr lang="en-US" altLang="ko-KR"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endParaRPr lang="en-US"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아래와 같은 식으로 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expected loss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를 정의해봅시다</a:t>
            </a:r>
            <a:endParaRPr lang="en-US"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7327F1B-1C4A-97E5-B841-1291D27E36F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382" t="26785" r="60933" b="63538"/>
          <a:stretch/>
        </p:blipFill>
        <p:spPr>
          <a:xfrm>
            <a:off x="1408975" y="3251627"/>
            <a:ext cx="7335347" cy="1442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7451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3" name="Google Shape;73;p15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/>
          <p:nvPr/>
        </p:nvSpPr>
        <p:spPr>
          <a:xfrm>
            <a:off x="1408975" y="306875"/>
            <a:ext cx="4979400" cy="750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-US" altLang="ko" sz="32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Decision Theory</a:t>
            </a:r>
          </a:p>
        </p:txBody>
      </p:sp>
      <p:sp>
        <p:nvSpPr>
          <p:cNvPr id="3" name="Google Shape;75;p15">
            <a:extLst>
              <a:ext uri="{FF2B5EF4-FFF2-40B4-BE49-F238E27FC236}">
                <a16:creationId xmlns:a16="http://schemas.microsoft.com/office/drawing/2014/main" id="{75264DFA-84D5-BC4F-DDBD-39FE5F276842}"/>
              </a:ext>
            </a:extLst>
          </p:cNvPr>
          <p:cNvSpPr txBox="1"/>
          <p:nvPr/>
        </p:nvSpPr>
        <p:spPr>
          <a:xfrm>
            <a:off x="1600816" y="1089242"/>
            <a:ext cx="6612197" cy="2308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목표는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, expected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loss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를 </a:t>
            </a:r>
            <a:r>
              <a:rPr lang="ko-KR" altLang="en-US" sz="2000" dirty="0" err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최소화시키는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y(x) 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를 구하는 것입니다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.</a:t>
            </a:r>
          </a:p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MSE loss 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를 사용하면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, y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로 미분해서 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0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이 되는 지점이 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optimal solution 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일 것입니다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!</a:t>
            </a:r>
          </a:p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7327F1B-1C4A-97E5-B841-1291D27E36F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382" t="26785" r="60933" b="63538"/>
          <a:stretch/>
        </p:blipFill>
        <p:spPr>
          <a:xfrm>
            <a:off x="1408975" y="3251627"/>
            <a:ext cx="7335347" cy="1442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1010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3" name="Google Shape;73;p15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/>
          <p:nvPr/>
        </p:nvSpPr>
        <p:spPr>
          <a:xfrm>
            <a:off x="1408975" y="306875"/>
            <a:ext cx="4979400" cy="750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-US" altLang="ko" sz="32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Decision Theory</a:t>
            </a:r>
          </a:p>
        </p:txBody>
      </p:sp>
      <p:sp>
        <p:nvSpPr>
          <p:cNvPr id="3" name="Google Shape;75;p15">
            <a:extLst>
              <a:ext uri="{FF2B5EF4-FFF2-40B4-BE49-F238E27FC236}">
                <a16:creationId xmlns:a16="http://schemas.microsoft.com/office/drawing/2014/main" id="{75264DFA-84D5-BC4F-DDBD-39FE5F276842}"/>
              </a:ext>
            </a:extLst>
          </p:cNvPr>
          <p:cNvSpPr txBox="1"/>
          <p:nvPr/>
        </p:nvSpPr>
        <p:spPr>
          <a:xfrm>
            <a:off x="1600816" y="1089242"/>
            <a:ext cx="6612197" cy="2308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그렇게 구해진 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y(x) 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는 다음과 같습니다</a:t>
            </a:r>
            <a:endParaRPr lang="en-US" altLang="ko-KR"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우리의 직관과 일치합니다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!</a:t>
            </a:r>
          </a:p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앞선 베이지안 </a:t>
            </a:r>
            <a:r>
              <a:rPr lang="ko-KR" altLang="en-US" sz="2000" dirty="0" err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커브피팅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예제의 </a:t>
            </a:r>
            <a:r>
              <a:rPr lang="ko-KR" altLang="en-US" sz="2000" dirty="0" err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결과와도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일치합니다</a:t>
            </a:r>
            <a:endParaRPr lang="en-US"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endParaRPr lang="en-US"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Conditional average of t conditioned on x, 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로 주어지는 이 식을 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regression function 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이라고 부릅니다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.</a:t>
            </a:r>
            <a:endParaRPr lang="en-US"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DEB3CF0-4002-EDC5-9762-46628FED055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182" t="44089" r="60000" b="44770"/>
          <a:stretch/>
        </p:blipFill>
        <p:spPr>
          <a:xfrm>
            <a:off x="1600816" y="3333112"/>
            <a:ext cx="6862843" cy="1442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644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3" name="Google Shape;73;p15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/>
          <p:nvPr/>
        </p:nvSpPr>
        <p:spPr>
          <a:xfrm>
            <a:off x="1408975" y="306875"/>
            <a:ext cx="4979400" cy="750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-US" altLang="ko" sz="32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Decision Theory</a:t>
            </a:r>
          </a:p>
        </p:txBody>
      </p:sp>
      <p:sp>
        <p:nvSpPr>
          <p:cNvPr id="3" name="Google Shape;75;p15">
            <a:extLst>
              <a:ext uri="{FF2B5EF4-FFF2-40B4-BE49-F238E27FC236}">
                <a16:creationId xmlns:a16="http://schemas.microsoft.com/office/drawing/2014/main" id="{75264DFA-84D5-BC4F-DDBD-39FE5F276842}"/>
              </a:ext>
            </a:extLst>
          </p:cNvPr>
          <p:cNvSpPr txBox="1"/>
          <p:nvPr/>
        </p:nvSpPr>
        <p:spPr>
          <a:xfrm>
            <a:off x="1600816" y="1089242"/>
            <a:ext cx="6612197" cy="892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그리고 초기의 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E[L] 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식을 방금 구한 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y(x) 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로 정리하면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!</a:t>
            </a:r>
            <a:endParaRPr lang="en-US"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endParaRPr lang="en-US"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DEB3CF0-4002-EDC5-9762-46628FED055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182" t="44089" r="60000" b="44770"/>
          <a:stretch/>
        </p:blipFill>
        <p:spPr>
          <a:xfrm>
            <a:off x="1515460" y="2457046"/>
            <a:ext cx="5942392" cy="128092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6B19A31-0126-DA18-C8E5-1639855D0D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0804" y="1615000"/>
            <a:ext cx="5094386" cy="95675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64F5F7A-B1E5-707B-03C4-E3FE934BDC2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866" t="49362" r="57334" b="43851"/>
          <a:stretch/>
        </p:blipFill>
        <p:spPr>
          <a:xfrm>
            <a:off x="1364042" y="3658843"/>
            <a:ext cx="7779958" cy="807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1704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3" name="Google Shape;73;p15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/>
          <p:nvPr/>
        </p:nvSpPr>
        <p:spPr>
          <a:xfrm>
            <a:off x="1408975" y="306875"/>
            <a:ext cx="4979400" cy="750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-US" altLang="ko" sz="32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Decision Theory</a:t>
            </a:r>
          </a:p>
        </p:txBody>
      </p:sp>
      <p:sp>
        <p:nvSpPr>
          <p:cNvPr id="3" name="Google Shape;75;p15">
            <a:extLst>
              <a:ext uri="{FF2B5EF4-FFF2-40B4-BE49-F238E27FC236}">
                <a16:creationId xmlns:a16="http://schemas.microsoft.com/office/drawing/2014/main" id="{75264DFA-84D5-BC4F-DDBD-39FE5F276842}"/>
              </a:ext>
            </a:extLst>
          </p:cNvPr>
          <p:cNvSpPr txBox="1"/>
          <p:nvPr/>
        </p:nvSpPr>
        <p:spPr>
          <a:xfrm>
            <a:off x="1600816" y="1089242"/>
            <a:ext cx="6612197" cy="2308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마지막 식을 보면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, 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첫 번째 항은 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MSE loss,</a:t>
            </a:r>
          </a:p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두 번째 항은 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variance 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인 것을 확인할 수 있습니다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!!</a:t>
            </a:r>
          </a:p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만약 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y(x) 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가 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E[</a:t>
            </a:r>
            <a:r>
              <a:rPr lang="en-US" altLang="ko-KR" sz="2000" dirty="0" err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t|x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] 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와 완전히 동일하다면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, 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첫 번째 항은 사라질 것입니다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! – 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이건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, optimal LSS 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를 구했을 때의 경우입니다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!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0A48FDB-3055-2F30-2C69-579F7896867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866" t="49362" r="57334" b="43851"/>
          <a:stretch/>
        </p:blipFill>
        <p:spPr>
          <a:xfrm>
            <a:off x="1364042" y="3658843"/>
            <a:ext cx="7779958" cy="807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3985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3" name="Google Shape;63;p14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/>
          <p:cNvSpPr/>
          <p:nvPr/>
        </p:nvSpPr>
        <p:spPr>
          <a:xfrm>
            <a:off x="1599250" y="1262100"/>
            <a:ext cx="4287600" cy="3414600"/>
          </a:xfrm>
          <a:prstGeom prst="rect">
            <a:avLst/>
          </a:prstGeom>
          <a:solidFill>
            <a:srgbClr val="EFEFEF"/>
          </a:solidFill>
          <a:ln w="38100" cap="flat" cmpd="sng">
            <a:solidFill>
              <a:srgbClr val="19264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이곳에 만나서 찍은 사진을 넣어주세요.</a:t>
            </a:r>
            <a:endParaRPr sz="12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(비대면일 경우엔 화면 캡쳐 이용)</a:t>
            </a:r>
            <a:endParaRPr sz="12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얼굴이 나오게 찍어주셔야 합니다:D</a:t>
            </a:r>
            <a:endParaRPr sz="1200"/>
          </a:p>
        </p:txBody>
      </p:sp>
      <p:sp>
        <p:nvSpPr>
          <p:cNvPr id="66" name="Google Shape;66;p14"/>
          <p:cNvSpPr txBox="1"/>
          <p:nvPr/>
        </p:nvSpPr>
        <p:spPr>
          <a:xfrm>
            <a:off x="1408975" y="306875"/>
            <a:ext cx="4979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스터디원 소개 및 만남 인증</a:t>
            </a:r>
            <a:endParaRPr sz="200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67" name="Google Shape;67;p14"/>
          <p:cNvSpPr txBox="1"/>
          <p:nvPr/>
        </p:nvSpPr>
        <p:spPr>
          <a:xfrm>
            <a:off x="6304976" y="1564691"/>
            <a:ext cx="2282100" cy="2646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/>
              <a:t>김동영</a:t>
            </a:r>
            <a:endParaRPr lang="en-US" altLang="ko-KR"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dirty="0"/>
              <a:t> - </a:t>
            </a:r>
            <a:r>
              <a:rPr lang="ko-KR" altLang="en-US" sz="2000" dirty="0"/>
              <a:t>소프트</a:t>
            </a:r>
            <a:r>
              <a:rPr lang="en-US" altLang="ko-KR" sz="2000" dirty="0"/>
              <a:t>21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/>
              <a:t>김유민</a:t>
            </a:r>
            <a:endParaRPr lang="en-US" altLang="ko-KR"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dirty="0"/>
              <a:t> - </a:t>
            </a:r>
            <a:r>
              <a:rPr lang="ko-KR" altLang="en-US" sz="2000" dirty="0" err="1"/>
              <a:t>글금</a:t>
            </a:r>
            <a:r>
              <a:rPr lang="en-US" altLang="ko-KR" sz="2000" dirty="0"/>
              <a:t>21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/>
              <a:t>김태윤</a:t>
            </a:r>
            <a:endParaRPr lang="en-US" altLang="ko-KR"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 - </a:t>
            </a:r>
            <a:r>
              <a:rPr lang="ko-KR" altLang="en-US" sz="2000" dirty="0"/>
              <a:t>소프트</a:t>
            </a:r>
            <a:r>
              <a:rPr lang="en-US" altLang="ko-KR" sz="2000" dirty="0"/>
              <a:t>21</a:t>
            </a:r>
            <a:endParaRPr sz="20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86C906F-B701-4FC4-4C26-236AA3A082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9238" y="1727261"/>
            <a:ext cx="4287600" cy="2484278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3" name="Google Shape;73;p15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/>
          <p:nvPr/>
        </p:nvSpPr>
        <p:spPr>
          <a:xfrm>
            <a:off x="1408975" y="306875"/>
            <a:ext cx="4979400" cy="750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-US" altLang="ko" sz="32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Decision Theory</a:t>
            </a:r>
          </a:p>
        </p:txBody>
      </p:sp>
      <p:sp>
        <p:nvSpPr>
          <p:cNvPr id="3" name="Google Shape;75;p15">
            <a:extLst>
              <a:ext uri="{FF2B5EF4-FFF2-40B4-BE49-F238E27FC236}">
                <a16:creationId xmlns:a16="http://schemas.microsoft.com/office/drawing/2014/main" id="{75264DFA-84D5-BC4F-DDBD-39FE5F276842}"/>
              </a:ext>
            </a:extLst>
          </p:cNvPr>
          <p:cNvSpPr txBox="1"/>
          <p:nvPr/>
        </p:nvSpPr>
        <p:spPr>
          <a:xfrm>
            <a:off x="1600816" y="1089242"/>
            <a:ext cx="6970160" cy="3016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그리고 두 번째 항은</a:t>
            </a:r>
            <a:endParaRPr lang="en-US" altLang="ko-KR"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variance of the distribution of t, averaged over x 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입니다</a:t>
            </a:r>
            <a:endParaRPr lang="en-US" altLang="ko-KR"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이것은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, target data 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의 내재적인 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variance 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를 의미하고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, 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데이터의 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noise 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로 해석할 수 있습니다</a:t>
            </a:r>
            <a:endParaRPr lang="en-US" altLang="ko-KR"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이는 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y(x) 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와는 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independent 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한 항이기에</a:t>
            </a:r>
            <a:endParaRPr lang="en-US" altLang="ko-KR"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이는 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loss 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의 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lower bound (irreducible minimum value) 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를 의미하기도 합니다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!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0A48FDB-3055-2F30-2C69-579F7896867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866" t="49362" r="57334" b="43851"/>
          <a:stretch/>
        </p:blipFill>
        <p:spPr>
          <a:xfrm>
            <a:off x="1364042" y="4073449"/>
            <a:ext cx="7779958" cy="807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7056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3" name="Google Shape;73;p15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/>
          <p:nvPr/>
        </p:nvSpPr>
        <p:spPr>
          <a:xfrm>
            <a:off x="1408975" y="306875"/>
            <a:ext cx="4979400" cy="750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-US" altLang="ko" sz="32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Decision Theory</a:t>
            </a:r>
          </a:p>
        </p:txBody>
      </p:sp>
      <p:sp>
        <p:nvSpPr>
          <p:cNvPr id="3" name="Google Shape;75;p15">
            <a:extLst>
              <a:ext uri="{FF2B5EF4-FFF2-40B4-BE49-F238E27FC236}">
                <a16:creationId xmlns:a16="http://schemas.microsoft.com/office/drawing/2014/main" id="{75264DFA-84D5-BC4F-DDBD-39FE5F276842}"/>
              </a:ext>
            </a:extLst>
          </p:cNvPr>
          <p:cNvSpPr txBox="1"/>
          <p:nvPr/>
        </p:nvSpPr>
        <p:spPr>
          <a:xfrm>
            <a:off x="1600816" y="1089242"/>
            <a:ext cx="6970160" cy="3724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MSE 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말고도 다양한 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loss 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를 쓸 수 있습니다</a:t>
            </a:r>
            <a:endParaRPr lang="en-US" altLang="ko-KR"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MAE 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가 많이 알려져 있습니다 </a:t>
            </a:r>
            <a:endParaRPr lang="en-US" altLang="ko-KR"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P 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가 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1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보다 크면</a:t>
            </a:r>
            <a:endParaRPr lang="en-US" altLang="ko-KR"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더 많이 틀린 부분을</a:t>
            </a:r>
            <a:endParaRPr lang="en-US" altLang="ko-KR"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더 중요하게 본다는 것이고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,</a:t>
            </a:r>
          </a:p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P 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가 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1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보다 작으면</a:t>
            </a:r>
            <a:endParaRPr lang="en-US" altLang="ko-KR"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더 적게 틀린 부분을</a:t>
            </a:r>
            <a:endParaRPr lang="en-US" altLang="ko-KR"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더 중요하게 보겠다는 것으로 해석할 수 있을 것입니다</a:t>
            </a:r>
            <a:endParaRPr lang="en-US" altLang="ko-KR"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D65B8CD-B5CF-C62C-64D3-E051982EEA3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891" t="28681" r="52134" b="17037"/>
          <a:stretch/>
        </p:blipFill>
        <p:spPr>
          <a:xfrm>
            <a:off x="5286164" y="1539830"/>
            <a:ext cx="3857836" cy="2678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7560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3" name="Google Shape;73;p15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/>
          <p:nvPr/>
        </p:nvSpPr>
        <p:spPr>
          <a:xfrm>
            <a:off x="1408975" y="306875"/>
            <a:ext cx="4979400" cy="750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32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Information Theory</a:t>
            </a:r>
          </a:p>
        </p:txBody>
      </p:sp>
      <p:sp>
        <p:nvSpPr>
          <p:cNvPr id="3" name="Google Shape;75;p15">
            <a:extLst>
              <a:ext uri="{FF2B5EF4-FFF2-40B4-BE49-F238E27FC236}">
                <a16:creationId xmlns:a16="http://schemas.microsoft.com/office/drawing/2014/main" id="{75264DFA-84D5-BC4F-DDBD-39FE5F276842}"/>
              </a:ext>
            </a:extLst>
          </p:cNvPr>
          <p:cNvSpPr txBox="1"/>
          <p:nvPr/>
        </p:nvSpPr>
        <p:spPr>
          <a:xfrm>
            <a:off x="1408975" y="1197772"/>
            <a:ext cx="7165232" cy="33701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정보 이론입니다</a:t>
            </a:r>
            <a:endParaRPr lang="en-US" altLang="ko-KR"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정보란 무엇일까요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?</a:t>
            </a:r>
          </a:p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책에서는 놀람의 정도라고 표현합니다</a:t>
            </a:r>
            <a:endParaRPr lang="en-US" altLang="ko-KR"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놀람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, 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이라는 것은 예기치 못한 상황이 일어났을 때 커집니다</a:t>
            </a:r>
            <a:endParaRPr lang="en-US" altLang="ko-KR"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그리고 예기치 못한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이라는 것은</a:t>
            </a:r>
            <a:endParaRPr lang="en-US" altLang="ko-KR"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확률과 </a:t>
            </a:r>
            <a:r>
              <a:rPr lang="ko-KR" altLang="en-US" sz="2000" dirty="0" err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연관지을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수 있습니다</a:t>
            </a:r>
            <a:endParaRPr lang="en-US" altLang="ko-KR"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29931934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3" name="Google Shape;73;p15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/>
          <p:nvPr/>
        </p:nvSpPr>
        <p:spPr>
          <a:xfrm>
            <a:off x="1408975" y="306875"/>
            <a:ext cx="4979400" cy="750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32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Information Theory</a:t>
            </a:r>
          </a:p>
        </p:txBody>
      </p:sp>
      <p:sp>
        <p:nvSpPr>
          <p:cNvPr id="3" name="Google Shape;75;p15">
            <a:extLst>
              <a:ext uri="{FF2B5EF4-FFF2-40B4-BE49-F238E27FC236}">
                <a16:creationId xmlns:a16="http://schemas.microsoft.com/office/drawing/2014/main" id="{75264DFA-84D5-BC4F-DDBD-39FE5F276842}"/>
              </a:ext>
            </a:extLst>
          </p:cNvPr>
          <p:cNvSpPr txBox="1"/>
          <p:nvPr/>
        </p:nvSpPr>
        <p:spPr>
          <a:xfrm>
            <a:off x="1492102" y="1197772"/>
            <a:ext cx="6594993" cy="3724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함수 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h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를 정보를 나타내는 함수라고 생각해봅시다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!</a:t>
            </a:r>
          </a:p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이 함수는 어떤 사건의 확률을 입력으로 받습니다</a:t>
            </a:r>
            <a:endParaRPr lang="en-US" altLang="ko-KR"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두 사건 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x, y 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가 독립이라면</a:t>
            </a:r>
            <a:endParaRPr lang="en-US" altLang="ko-KR"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P(x, y) = P(x)P(y) 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이고</a:t>
            </a:r>
            <a:endParaRPr lang="en-US" altLang="ko-KR"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h(x, y) = h(x) + h(y) 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이어야 할 것입니다</a:t>
            </a:r>
            <a:endParaRPr lang="en-US" altLang="ko-KR"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그리고 확률이 작을수록 놀람의 정도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(h) 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는 커야 합니다</a:t>
            </a:r>
            <a:endParaRPr lang="en-US" altLang="ko-KR"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Negative Log 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함수는 이 성질을 쉽게 만족합니다</a:t>
            </a:r>
            <a:endParaRPr lang="en-US" altLang="ko-KR"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D3EFE5B-ACEB-44F6-C6BA-D90EA4F1848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38425286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3" name="Google Shape;73;p15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/>
          <p:nvPr/>
        </p:nvSpPr>
        <p:spPr>
          <a:xfrm>
            <a:off x="1408975" y="306875"/>
            <a:ext cx="4979400" cy="750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32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Information Theory</a:t>
            </a:r>
          </a:p>
        </p:txBody>
      </p:sp>
      <p:sp>
        <p:nvSpPr>
          <p:cNvPr id="3" name="Google Shape;75;p15">
            <a:extLst>
              <a:ext uri="{FF2B5EF4-FFF2-40B4-BE49-F238E27FC236}">
                <a16:creationId xmlns:a16="http://schemas.microsoft.com/office/drawing/2014/main" id="{75264DFA-84D5-BC4F-DDBD-39FE5F276842}"/>
              </a:ext>
            </a:extLst>
          </p:cNvPr>
          <p:cNvSpPr txBox="1"/>
          <p:nvPr/>
        </p:nvSpPr>
        <p:spPr>
          <a:xfrm>
            <a:off x="1492103" y="1197772"/>
            <a:ext cx="5941850" cy="3016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이런 관점에서 놀람의 정도를</a:t>
            </a:r>
            <a:endParaRPr lang="en-US" altLang="ko-KR"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Negative log 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함수로 나타낼 수 있습니다</a:t>
            </a:r>
            <a:endParaRPr lang="en-US" altLang="ko-KR"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이는 데이터를 송수신할 때 필요한 비트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, 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즉 정보의 양을 의미하기도 하는데</a:t>
            </a:r>
            <a:endParaRPr lang="en-US" altLang="ko-KR"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이런 관점에서 이번엔 랜덤 변수를 보낼 때</a:t>
            </a:r>
            <a:endParaRPr lang="en-US" altLang="ko-KR"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필요한 정보량의 </a:t>
            </a:r>
            <a:r>
              <a:rPr lang="ko-KR" altLang="en-US" sz="2000" dirty="0" err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기댓값을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생각해보면</a:t>
            </a:r>
            <a:endParaRPr lang="en-US" altLang="ko-KR"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9A42825-4ADE-B6F7-DB33-E003F1AC79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9523" y="403428"/>
            <a:ext cx="3100459" cy="92870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B941DE2-51D4-A2C8-C36C-243BC5337E4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409" t="63030" r="65065" b="29392"/>
          <a:stretch/>
        </p:blipFill>
        <p:spPr>
          <a:xfrm>
            <a:off x="2829772" y="4138360"/>
            <a:ext cx="4604181" cy="1005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0906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3" name="Google Shape;73;p15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/>
          <p:nvPr/>
        </p:nvSpPr>
        <p:spPr>
          <a:xfrm>
            <a:off x="1408975" y="306875"/>
            <a:ext cx="4979400" cy="750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32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Information Theory</a:t>
            </a:r>
          </a:p>
        </p:txBody>
      </p:sp>
      <p:sp>
        <p:nvSpPr>
          <p:cNvPr id="3" name="Google Shape;75;p15">
            <a:extLst>
              <a:ext uri="{FF2B5EF4-FFF2-40B4-BE49-F238E27FC236}">
                <a16:creationId xmlns:a16="http://schemas.microsoft.com/office/drawing/2014/main" id="{75264DFA-84D5-BC4F-DDBD-39FE5F276842}"/>
              </a:ext>
            </a:extLst>
          </p:cNvPr>
          <p:cNvSpPr txBox="1"/>
          <p:nvPr/>
        </p:nvSpPr>
        <p:spPr>
          <a:xfrm>
            <a:off x="1492102" y="1197772"/>
            <a:ext cx="6786265" cy="12464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분포에 피크가 있는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, 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그런 경우 엔트로피가 낮아집니다</a:t>
            </a:r>
            <a:endParaRPr lang="en-US" altLang="ko-KR"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Uniform 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분포는 입력 변수가 이산적일 때</a:t>
            </a:r>
            <a:endParaRPr lang="en-US" altLang="ko-KR"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엔트로피가 최대입니다</a:t>
            </a:r>
            <a:endParaRPr lang="en-US" altLang="ko-KR"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B941DE2-51D4-A2C8-C36C-243BC5337E4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393" t="63030" r="66969" b="29392"/>
          <a:stretch/>
        </p:blipFill>
        <p:spPr>
          <a:xfrm>
            <a:off x="5522977" y="307082"/>
            <a:ext cx="3267456" cy="890690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236928C5-072F-54D2-E5BF-7E3D73EBC71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781" t="40926" r="50933" b="25807"/>
          <a:stretch/>
        </p:blipFill>
        <p:spPr>
          <a:xfrm>
            <a:off x="1999487" y="2689715"/>
            <a:ext cx="5670597" cy="2343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4259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3" name="Google Shape;73;p15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/>
          <p:nvPr/>
        </p:nvSpPr>
        <p:spPr>
          <a:xfrm>
            <a:off x="1408975" y="306875"/>
            <a:ext cx="4979400" cy="750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32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Information Theory</a:t>
            </a:r>
          </a:p>
        </p:txBody>
      </p:sp>
      <p:sp>
        <p:nvSpPr>
          <p:cNvPr id="3" name="Google Shape;75;p15">
            <a:extLst>
              <a:ext uri="{FF2B5EF4-FFF2-40B4-BE49-F238E27FC236}">
                <a16:creationId xmlns:a16="http://schemas.microsoft.com/office/drawing/2014/main" id="{75264DFA-84D5-BC4F-DDBD-39FE5F276842}"/>
              </a:ext>
            </a:extLst>
          </p:cNvPr>
          <p:cNvSpPr txBox="1"/>
          <p:nvPr/>
        </p:nvSpPr>
        <p:spPr>
          <a:xfrm>
            <a:off x="1492103" y="1197772"/>
            <a:ext cx="5941850" cy="3724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그렇다면 입력 변수가 연속일 때</a:t>
            </a:r>
            <a:endParaRPr lang="en-US" altLang="ko-KR"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임의의 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mean, std 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에서 가장 큰 엔트로피를 갖는 분포는 무엇일까요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?</a:t>
            </a:r>
          </a:p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바로 </a:t>
            </a:r>
            <a:r>
              <a:rPr lang="ko-KR" altLang="en-US" sz="2000" dirty="0" err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가우시안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분포입니다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!</a:t>
            </a:r>
          </a:p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- 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증명은 책 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p54 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부터 있습니다</a:t>
            </a:r>
            <a:endParaRPr lang="en-US" altLang="ko-KR"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- constrained maximization</a:t>
            </a:r>
          </a:p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다음은 </a:t>
            </a:r>
            <a:r>
              <a:rPr lang="ko-KR" altLang="en-US" sz="2000" dirty="0" err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가우시안의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엔트로피입니다</a:t>
            </a:r>
            <a:endParaRPr lang="en-US" altLang="ko-KR"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0AD9301-8CBD-93CB-77E1-CA1514B046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9216" y="3456485"/>
            <a:ext cx="3600322" cy="978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802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3" name="Google Shape;73;p15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/>
          <p:nvPr/>
        </p:nvSpPr>
        <p:spPr>
          <a:xfrm>
            <a:off x="1408975" y="306875"/>
            <a:ext cx="4979400" cy="750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32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Information Theory</a:t>
            </a:r>
          </a:p>
        </p:txBody>
      </p:sp>
      <p:sp>
        <p:nvSpPr>
          <p:cNvPr id="3" name="Google Shape;75;p15">
            <a:extLst>
              <a:ext uri="{FF2B5EF4-FFF2-40B4-BE49-F238E27FC236}">
                <a16:creationId xmlns:a16="http://schemas.microsoft.com/office/drawing/2014/main" id="{75264DFA-84D5-BC4F-DDBD-39FE5F276842}"/>
              </a:ext>
            </a:extLst>
          </p:cNvPr>
          <p:cNvSpPr txBox="1"/>
          <p:nvPr/>
        </p:nvSpPr>
        <p:spPr>
          <a:xfrm>
            <a:off x="1408975" y="1441612"/>
            <a:ext cx="6713114" cy="2662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확률분포 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p(x) 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를 근사해서 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q(x) 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를 구했다고 해봅시다</a:t>
            </a:r>
            <a:endParaRPr lang="en-US" altLang="ko-KR"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실제 분포는 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p, 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예측 분포는 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q 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인 것입니다</a:t>
            </a:r>
            <a:endParaRPr lang="en-US" altLang="ko-KR"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이 둘 사이의 정보량 차이를 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relative entropy 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라고 합니다</a:t>
            </a:r>
            <a:endParaRPr lang="en-US" altLang="ko-KR"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P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를 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q 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로 표현하기 위해 더 필요한 정보량의 </a:t>
            </a:r>
            <a:r>
              <a:rPr lang="ko-KR" altLang="en-US" sz="2000" dirty="0" err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기댓값을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생각해봅시다</a:t>
            </a:r>
            <a:endParaRPr lang="en-US" altLang="ko-KR"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35771430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3" name="Google Shape;73;p15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/>
          <p:nvPr/>
        </p:nvSpPr>
        <p:spPr>
          <a:xfrm>
            <a:off x="1408975" y="306875"/>
            <a:ext cx="4979400" cy="750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32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Information Theory</a:t>
            </a:r>
          </a:p>
        </p:txBody>
      </p:sp>
      <p:sp>
        <p:nvSpPr>
          <p:cNvPr id="3" name="Google Shape;75;p15">
            <a:extLst>
              <a:ext uri="{FF2B5EF4-FFF2-40B4-BE49-F238E27FC236}">
                <a16:creationId xmlns:a16="http://schemas.microsoft.com/office/drawing/2014/main" id="{75264DFA-84D5-BC4F-DDBD-39FE5F276842}"/>
              </a:ext>
            </a:extLst>
          </p:cNvPr>
          <p:cNvSpPr txBox="1"/>
          <p:nvPr/>
        </p:nvSpPr>
        <p:spPr>
          <a:xfrm>
            <a:off x="1478679" y="1441612"/>
            <a:ext cx="6186641" cy="33701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식은 아래와 같이 구성되고</a:t>
            </a:r>
            <a:endParaRPr lang="en-US" altLang="ko-KR"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이런 상호 정보량은 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KL-divergence 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라고도 불립니다</a:t>
            </a:r>
            <a:endParaRPr lang="en-US" altLang="ko-KR"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KL divergence 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는 항상 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0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보다 크거나 같으며 </a:t>
            </a:r>
            <a:endParaRPr lang="en-US" altLang="ko-KR"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Asymmetric 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합니다</a:t>
            </a:r>
            <a:endParaRPr lang="en-US" altLang="ko-KR"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5FB7043-2AEF-24D5-CE95-DD0EF1AD99C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201" t="40926" r="57363" b="45928"/>
          <a:stretch/>
        </p:blipFill>
        <p:spPr>
          <a:xfrm>
            <a:off x="1280180" y="2297558"/>
            <a:ext cx="7541091" cy="165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992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3" name="Google Shape;73;p15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/>
          <p:nvPr/>
        </p:nvSpPr>
        <p:spPr>
          <a:xfrm>
            <a:off x="1408975" y="306875"/>
            <a:ext cx="4979400" cy="750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32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Information Theory</a:t>
            </a:r>
          </a:p>
        </p:txBody>
      </p:sp>
      <p:sp>
        <p:nvSpPr>
          <p:cNvPr id="3" name="Google Shape;75;p15">
            <a:extLst>
              <a:ext uri="{FF2B5EF4-FFF2-40B4-BE49-F238E27FC236}">
                <a16:creationId xmlns:a16="http://schemas.microsoft.com/office/drawing/2014/main" id="{75264DFA-84D5-BC4F-DDBD-39FE5F276842}"/>
              </a:ext>
            </a:extLst>
          </p:cNvPr>
          <p:cNvSpPr txBox="1"/>
          <p:nvPr/>
        </p:nvSpPr>
        <p:spPr>
          <a:xfrm>
            <a:off x="1478679" y="1271518"/>
            <a:ext cx="6186641" cy="2308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이번엔 두 변수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x, y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가 있고</a:t>
            </a:r>
            <a:endParaRPr lang="en-US" altLang="ko-KR"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서로 얼마나 연관되어 있는지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,</a:t>
            </a:r>
          </a:p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정보가 얼마나 </a:t>
            </a:r>
            <a:r>
              <a:rPr lang="ko-KR" altLang="en-US" sz="2000" dirty="0" err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얽혀있는지에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대해 생각해봅시다</a:t>
            </a:r>
            <a:endParaRPr lang="en-US" altLang="ko-KR"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이는 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p(x, y) 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와 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p(x)p(y) 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의 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KL divergence 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로 구할 수 있습니다 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– 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독립이라면 같아지고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, 0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일 것입니다</a:t>
            </a:r>
            <a:endParaRPr lang="en-US" altLang="ko-KR"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5D2C814-E791-1E63-A0AE-A1B32713447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600" t="41663" r="60134" b="45719"/>
          <a:stretch/>
        </p:blipFill>
        <p:spPr>
          <a:xfrm>
            <a:off x="2121408" y="3579812"/>
            <a:ext cx="5413248" cy="135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6712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3" name="Google Shape;73;p15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/>
          <p:nvPr/>
        </p:nvSpPr>
        <p:spPr>
          <a:xfrm>
            <a:off x="1408975" y="306875"/>
            <a:ext cx="4979400" cy="715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3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Content</a:t>
            </a:r>
            <a:endParaRPr sz="3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2" name="Google Shape;75;p15">
            <a:extLst>
              <a:ext uri="{FF2B5EF4-FFF2-40B4-BE49-F238E27FC236}">
                <a16:creationId xmlns:a16="http://schemas.microsoft.com/office/drawing/2014/main" id="{C81A4D52-2226-EEE3-9F18-B256D9FC3B65}"/>
              </a:ext>
            </a:extLst>
          </p:cNvPr>
          <p:cNvSpPr txBox="1"/>
          <p:nvPr/>
        </p:nvSpPr>
        <p:spPr>
          <a:xfrm>
            <a:off x="1408974" y="1355900"/>
            <a:ext cx="5596943" cy="2662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altLang="ko" sz="25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Decision Theory</a:t>
            </a:r>
          </a:p>
          <a:p>
            <a:pPr marL="457200" lvl="0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25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Information Theory</a:t>
            </a:r>
          </a:p>
          <a:p>
            <a:pPr marL="457200" lvl="0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endParaRPr lang="en-US" sz="25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marL="457200" lvl="0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endParaRPr lang="en-US" sz="25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Chapter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1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을 전부 다루긴 어려울 것 같아 중요하다고 판단되는 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2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가지만 다루려고 합니다</a:t>
            </a:r>
            <a:endParaRPr lang="en-US"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3" name="Google Shape;73;p15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/>
          <p:nvPr/>
        </p:nvSpPr>
        <p:spPr>
          <a:xfrm>
            <a:off x="1408975" y="306875"/>
            <a:ext cx="4979400" cy="750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32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Information Theory</a:t>
            </a:r>
          </a:p>
        </p:txBody>
      </p:sp>
      <p:sp>
        <p:nvSpPr>
          <p:cNvPr id="3" name="Google Shape;75;p15">
            <a:extLst>
              <a:ext uri="{FF2B5EF4-FFF2-40B4-BE49-F238E27FC236}">
                <a16:creationId xmlns:a16="http://schemas.microsoft.com/office/drawing/2014/main" id="{75264DFA-84D5-BC4F-DDBD-39FE5F276842}"/>
              </a:ext>
            </a:extLst>
          </p:cNvPr>
          <p:cNvSpPr txBox="1"/>
          <p:nvPr/>
        </p:nvSpPr>
        <p:spPr>
          <a:xfrm>
            <a:off x="1478679" y="1271518"/>
            <a:ext cx="6336393" cy="33701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이를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상호 정보량 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(mutual information) 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이라고 합니다</a:t>
            </a:r>
            <a:endParaRPr lang="en-US" altLang="ko-KR"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그리고 다음과 같은 식이 성립합니다</a:t>
            </a:r>
            <a:endParaRPr lang="en-US" altLang="ko-KR"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DT 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에서 쓰이는 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information gain 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개념과 같습니다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!</a:t>
            </a:r>
          </a:p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5D2C814-E791-1E63-A0AE-A1B32713447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600" t="41663" r="60134" b="45719"/>
          <a:stretch/>
        </p:blipFill>
        <p:spPr>
          <a:xfrm>
            <a:off x="1478667" y="1881931"/>
            <a:ext cx="5413248" cy="135926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B52D396-CDDA-5535-2A6B-8808FCBD0BF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866" t="45274" r="55733" b="46891"/>
          <a:stretch/>
        </p:blipFill>
        <p:spPr>
          <a:xfrm>
            <a:off x="1545880" y="4266168"/>
            <a:ext cx="6201989" cy="750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4525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3" name="Google Shape;73;p15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/>
          <p:nvPr/>
        </p:nvSpPr>
        <p:spPr>
          <a:xfrm>
            <a:off x="1408975" y="306875"/>
            <a:ext cx="4979400" cy="750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32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Information Theory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CE86641-F184-BF67-27E7-AE56414E6C7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866" t="45274" r="55733" b="46891"/>
          <a:stretch/>
        </p:blipFill>
        <p:spPr>
          <a:xfrm>
            <a:off x="1478679" y="3584333"/>
            <a:ext cx="7170611" cy="868227"/>
          </a:xfrm>
          <a:prstGeom prst="rect">
            <a:avLst/>
          </a:prstGeom>
        </p:spPr>
      </p:pic>
      <p:sp>
        <p:nvSpPr>
          <p:cNvPr id="6" name="Google Shape;75;p15">
            <a:extLst>
              <a:ext uri="{FF2B5EF4-FFF2-40B4-BE49-F238E27FC236}">
                <a16:creationId xmlns:a16="http://schemas.microsoft.com/office/drawing/2014/main" id="{717C98A6-8DBF-2919-8E49-C6A2EDE42828}"/>
              </a:ext>
            </a:extLst>
          </p:cNvPr>
          <p:cNvSpPr txBox="1"/>
          <p:nvPr/>
        </p:nvSpPr>
        <p:spPr>
          <a:xfrm>
            <a:off x="1478679" y="1271518"/>
            <a:ext cx="6714345" cy="19543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이런 상호 정보량은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, y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라는 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value 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가 추가됨에 따라</a:t>
            </a:r>
            <a:endParaRPr lang="en-US" altLang="ko-KR"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X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의 불확실성이 얼마나 떨어지는가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, 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를 나타냅니다</a:t>
            </a:r>
            <a:endParaRPr lang="en-US" altLang="ko-KR"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베이지안의 관점에서 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p(x) 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와 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p(</a:t>
            </a:r>
            <a:r>
              <a:rPr lang="en-US" altLang="ko-KR" sz="2000" dirty="0" err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x|y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) 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의 관계와 비슷합니다</a:t>
            </a:r>
            <a:endParaRPr lang="en-US" altLang="ko-KR"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39638819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3" name="Google Shape;73;p15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/>
          <p:nvPr/>
        </p:nvSpPr>
        <p:spPr>
          <a:xfrm>
            <a:off x="1408975" y="306875"/>
            <a:ext cx="4979400" cy="750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32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Information Theory</a:t>
            </a:r>
          </a:p>
        </p:txBody>
      </p:sp>
      <p:sp>
        <p:nvSpPr>
          <p:cNvPr id="6" name="Google Shape;75;p15">
            <a:extLst>
              <a:ext uri="{FF2B5EF4-FFF2-40B4-BE49-F238E27FC236}">
                <a16:creationId xmlns:a16="http://schemas.microsoft.com/office/drawing/2014/main" id="{717C98A6-8DBF-2919-8E49-C6A2EDE42828}"/>
              </a:ext>
            </a:extLst>
          </p:cNvPr>
          <p:cNvSpPr txBox="1"/>
          <p:nvPr/>
        </p:nvSpPr>
        <p:spPr>
          <a:xfrm>
            <a:off x="1451216" y="954526"/>
            <a:ext cx="6714345" cy="33701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다시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KL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divergence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로 돌아와서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,</a:t>
            </a:r>
          </a:p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실제 분포 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p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에서 추출한 데이터로</a:t>
            </a:r>
            <a:endParaRPr lang="en-US" altLang="ko-KR"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q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를 모델링하고 싶다고 해봅시다</a:t>
            </a:r>
            <a:endParaRPr lang="en-US" altLang="ko-KR"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>
              <a:lnSpc>
                <a:spcPct val="115000"/>
              </a:lnSpc>
            </a:pP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그럼 아래 식에서 두 번째 항이 사라집니다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. 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그리고 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p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가 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1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인 것들만 남고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, 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따라서 결국 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KL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divergence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loss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와 </a:t>
            </a:r>
            <a:r>
              <a:rPr lang="en-US" altLang="ko-KR" sz="2000" dirty="0" err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Nllloss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는 같아집니다</a:t>
            </a:r>
            <a:endParaRPr lang="en-US" altLang="ko-KR"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FC32DA2-BC02-D319-A46A-C9D7F993529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201" t="40926" r="56533" b="45928"/>
          <a:stretch/>
        </p:blipFill>
        <p:spPr>
          <a:xfrm>
            <a:off x="1950945" y="3494658"/>
            <a:ext cx="6484732" cy="138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4950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3" name="Google Shape;73;p15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/>
          <p:nvPr/>
        </p:nvSpPr>
        <p:spPr>
          <a:xfrm>
            <a:off x="3742040" y="2304327"/>
            <a:ext cx="2342754" cy="750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32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감사합니다</a:t>
            </a:r>
            <a:r>
              <a:rPr lang="en-US" altLang="ko-KR" sz="32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7095031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3" name="Google Shape;73;p15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/>
          <p:nvPr/>
        </p:nvSpPr>
        <p:spPr>
          <a:xfrm>
            <a:off x="1408975" y="306875"/>
            <a:ext cx="4979400" cy="750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-US" altLang="ko" sz="32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Decision Theory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Google Shape;75;p15">
                <a:extLst>
                  <a:ext uri="{FF2B5EF4-FFF2-40B4-BE49-F238E27FC236}">
                    <a16:creationId xmlns:a16="http://schemas.microsoft.com/office/drawing/2014/main" id="{75264DFA-84D5-BC4F-DDBD-39FE5F276842}"/>
                  </a:ext>
                </a:extLst>
              </p:cNvPr>
              <p:cNvSpPr txBox="1"/>
              <p:nvPr/>
            </p:nvSpPr>
            <p:spPr>
              <a:xfrm>
                <a:off x="1408974" y="1355900"/>
                <a:ext cx="6000355" cy="301618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ko-KR" altLang="en-US" sz="2000" dirty="0">
                    <a:solidFill>
                      <a:srgbClr val="19264B"/>
                    </a:solidFill>
                    <a:latin typeface="NanumGothic ExtraBold"/>
                    <a:ea typeface="NanumGothic ExtraBold"/>
                    <a:cs typeface="NanumGothic ExtraBold"/>
                    <a:sym typeface="NanumGothic ExtraBold"/>
                  </a:rPr>
                  <a:t>책의 앞선 부분인 확률 이론에서</a:t>
                </a:r>
                <a:r>
                  <a:rPr lang="en-US" altLang="ko-KR" sz="2000" dirty="0">
                    <a:solidFill>
                      <a:srgbClr val="19264B"/>
                    </a:solidFill>
                    <a:latin typeface="NanumGothic ExtraBold"/>
                    <a:ea typeface="NanumGothic ExtraBold"/>
                    <a:cs typeface="NanumGothic ExtraBold"/>
                    <a:sym typeface="NanumGothic ExtraBold"/>
                  </a:rPr>
                  <a:t>, </a:t>
                </a:r>
                <a:r>
                  <a:rPr lang="ko-KR" altLang="en-US" sz="2000" dirty="0">
                    <a:solidFill>
                      <a:srgbClr val="19264B"/>
                    </a:solidFill>
                    <a:latin typeface="NanumGothic ExtraBold"/>
                    <a:ea typeface="NanumGothic ExtraBold"/>
                    <a:cs typeface="NanumGothic ExtraBold"/>
                    <a:sym typeface="NanumGothic ExtraBold"/>
                  </a:rPr>
                  <a:t>불확실성을 정량화</a:t>
                </a:r>
                <a:r>
                  <a:rPr lang="en-US" altLang="ko-KR" sz="2000" dirty="0">
                    <a:solidFill>
                      <a:srgbClr val="19264B"/>
                    </a:solidFill>
                    <a:latin typeface="NanumGothic ExtraBold"/>
                    <a:ea typeface="NanumGothic ExtraBold"/>
                    <a:cs typeface="NanumGothic ExtraBold"/>
                    <a:sym typeface="NanumGothic ExtraBold"/>
                  </a:rPr>
                  <a:t>(</a:t>
                </a:r>
                <a:r>
                  <a:rPr lang="ko-KR" altLang="en-US" sz="2000" dirty="0">
                    <a:solidFill>
                      <a:srgbClr val="19264B"/>
                    </a:solidFill>
                    <a:latin typeface="NanumGothic ExtraBold"/>
                    <a:ea typeface="NanumGothic ExtraBold"/>
                    <a:cs typeface="NanumGothic ExtraBold"/>
                    <a:sym typeface="NanumGothic ExtraBold"/>
                  </a:rPr>
                  <a:t>모델링</a:t>
                </a:r>
                <a:r>
                  <a:rPr lang="en-US" altLang="ko-KR" sz="2000" dirty="0">
                    <a:solidFill>
                      <a:srgbClr val="19264B"/>
                    </a:solidFill>
                    <a:latin typeface="NanumGothic ExtraBold"/>
                    <a:ea typeface="NanumGothic ExtraBold"/>
                    <a:cs typeface="NanumGothic ExtraBold"/>
                    <a:sym typeface="NanumGothic ExtraBold"/>
                  </a:rPr>
                  <a:t>)</a:t>
                </a:r>
                <a:r>
                  <a:rPr lang="ko-KR" altLang="en-US" sz="2000" dirty="0">
                    <a:solidFill>
                      <a:srgbClr val="19264B"/>
                    </a:solidFill>
                    <a:latin typeface="NanumGothic ExtraBold"/>
                    <a:ea typeface="NanumGothic ExtraBold"/>
                    <a:cs typeface="NanumGothic ExtraBold"/>
                    <a:sym typeface="NanumGothic ExtraBold"/>
                  </a:rPr>
                  <a:t>하는 법을 배웠습니다</a:t>
                </a:r>
                <a:endParaRPr lang="en-US" altLang="ko-KR" sz="2000" dirty="0">
                  <a:solidFill>
                    <a:srgbClr val="19264B"/>
                  </a:solidFill>
                  <a:latin typeface="NanumGothic ExtraBold"/>
                  <a:ea typeface="NanumGothic ExtraBold"/>
                  <a:cs typeface="NanumGothic ExtraBold"/>
                  <a:sym typeface="NanumGothic ExtraBold"/>
                </a:endParaRPr>
              </a:p>
              <a:p>
                <a:pPr lvl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</a:pPr>
                <a:endParaRPr lang="en-US" sz="2000" dirty="0">
                  <a:solidFill>
                    <a:srgbClr val="19264B"/>
                  </a:solidFill>
                  <a:latin typeface="NanumGothic ExtraBold"/>
                  <a:ea typeface="NanumGothic ExtraBold"/>
                  <a:cs typeface="NanumGothic ExtraBold"/>
                  <a:sym typeface="NanumGothic ExtraBold"/>
                </a:endParaRPr>
              </a:p>
              <a:p>
                <a:pPr lvl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ko-KR" altLang="en-US" sz="2000" dirty="0">
                    <a:solidFill>
                      <a:srgbClr val="19264B"/>
                    </a:solidFill>
                    <a:latin typeface="NanumGothic ExtraBold"/>
                    <a:ea typeface="NanumGothic ExtraBold"/>
                    <a:cs typeface="NanumGothic ExtraBold"/>
                    <a:sym typeface="NanumGothic ExtraBold"/>
                  </a:rPr>
                  <a:t>앞에서 배웠던 </a:t>
                </a:r>
                <a:r>
                  <a:rPr lang="en-US" sz="2000" dirty="0">
                    <a:solidFill>
                      <a:srgbClr val="19264B"/>
                    </a:solidFill>
                    <a:latin typeface="NanumGothic ExtraBold"/>
                    <a:ea typeface="NanumGothic ExtraBold"/>
                    <a:cs typeface="NanumGothic ExtraBold"/>
                    <a:sym typeface="NanumGothic ExtraBold"/>
                  </a:rPr>
                  <a:t>MLE,</a:t>
                </a:r>
                <a:r>
                  <a:rPr lang="ko-KR" altLang="en-US" sz="2000" dirty="0">
                    <a:solidFill>
                      <a:srgbClr val="19264B"/>
                    </a:solidFill>
                    <a:latin typeface="NanumGothic ExtraBold"/>
                    <a:ea typeface="NanumGothic ExtraBold"/>
                    <a:cs typeface="NanumGothic ExtraBold"/>
                    <a:sym typeface="NanumGothic ExtraBold"/>
                  </a:rPr>
                  <a:t> </a:t>
                </a:r>
                <a:r>
                  <a:rPr lang="en-US" altLang="ko-KR" sz="2000" dirty="0">
                    <a:solidFill>
                      <a:srgbClr val="19264B"/>
                    </a:solidFill>
                    <a:latin typeface="NanumGothic ExtraBold"/>
                    <a:ea typeface="NanumGothic ExtraBold"/>
                    <a:cs typeface="NanumGothic ExtraBold"/>
                    <a:sym typeface="NanumGothic ExtraBold"/>
                  </a:rPr>
                  <a:t>MAP</a:t>
                </a:r>
                <a:r>
                  <a:rPr lang="ko-KR" altLang="en-US" sz="2000" dirty="0">
                    <a:solidFill>
                      <a:srgbClr val="19264B"/>
                    </a:solidFill>
                    <a:latin typeface="NanumGothic ExtraBold"/>
                    <a:ea typeface="NanumGothic ExtraBold"/>
                    <a:cs typeface="NanumGothic ExtraBold"/>
                    <a:sym typeface="NanumGothic ExtraBold"/>
                  </a:rPr>
                  <a:t> 등을 통해서</a:t>
                </a:r>
                <a14:m>
                  <m:oMath xmlns:m="http://schemas.openxmlformats.org/officeDocument/2006/math">
                    <m:r>
                      <a:rPr lang="en-US" altLang="ko-KR" sz="2000" b="0" i="0" smtClean="0">
                        <a:solidFill>
                          <a:srgbClr val="19264B"/>
                        </a:solidFill>
                        <a:latin typeface="Cambria Math" panose="02040503050406030204" pitchFamily="18" charset="0"/>
                        <a:ea typeface="NanumGothic ExtraBold"/>
                        <a:cs typeface="NanumGothic ExtraBold"/>
                        <a:sym typeface="NanumGothic ExtraBold"/>
                      </a:rPr>
                      <m:t> </m:t>
                    </m:r>
                    <m:r>
                      <a:rPr lang="en-US" altLang="ko-KR" sz="2000" b="0" i="1" smtClean="0">
                        <a:solidFill>
                          <a:srgbClr val="19264B"/>
                        </a:solidFill>
                        <a:latin typeface="Cambria Math" panose="02040503050406030204" pitchFamily="18" charset="0"/>
                        <a:ea typeface="NanumGothic ExtraBold"/>
                        <a:cs typeface="NanumGothic ExtraBold"/>
                        <a:sym typeface="NanumGothic ExtraBold"/>
                      </a:rPr>
                      <m:t>𝑃</m:t>
                    </m:r>
                    <m:d>
                      <m:dPr>
                        <m:ctrlPr>
                          <a:rPr lang="en-US" altLang="ko-KR" sz="2000" b="0" i="1" smtClean="0">
                            <a:solidFill>
                              <a:srgbClr val="19264B"/>
                            </a:solidFill>
                            <a:latin typeface="Cambria Math" panose="02040503050406030204" pitchFamily="18" charset="0"/>
                            <a:ea typeface="NanumGothic ExtraBold"/>
                            <a:cs typeface="NanumGothic ExtraBold"/>
                            <a:sym typeface="NanumGothic ExtraBold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000" b="0" i="1" smtClean="0">
                                <a:solidFill>
                                  <a:srgbClr val="19264B"/>
                                </a:solidFill>
                                <a:latin typeface="Cambria Math" panose="02040503050406030204" pitchFamily="18" charset="0"/>
                                <a:ea typeface="NanumGothic ExtraBold"/>
                                <a:cs typeface="NanumGothic ExtraBold"/>
                                <a:sym typeface="NanumGothic ExtraBold"/>
                              </a:rPr>
                            </m:ctrlPr>
                          </m:sSubPr>
                          <m:e>
                            <m:r>
                              <a:rPr lang="en-US" altLang="ko-KR" sz="2000" b="0" i="1" smtClean="0">
                                <a:solidFill>
                                  <a:srgbClr val="19264B"/>
                                </a:solidFill>
                                <a:latin typeface="Cambria Math" panose="02040503050406030204" pitchFamily="18" charset="0"/>
                                <a:ea typeface="NanumGothic ExtraBold"/>
                                <a:cs typeface="NanumGothic ExtraBold"/>
                                <a:sym typeface="NanumGothic ExtraBold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ko-KR" sz="2000" b="0" i="1" smtClean="0">
                                <a:solidFill>
                                  <a:srgbClr val="19264B"/>
                                </a:solidFill>
                                <a:latin typeface="Cambria Math" panose="02040503050406030204" pitchFamily="18" charset="0"/>
                                <a:ea typeface="NanumGothic ExtraBold"/>
                                <a:cs typeface="NanumGothic ExtraBold"/>
                                <a:sym typeface="NanumGothic ExtraBold"/>
                              </a:rPr>
                              <m:t>𝑘</m:t>
                            </m:r>
                          </m:sub>
                        </m:sSub>
                      </m:e>
                      <m:e>
                        <m:r>
                          <a:rPr lang="en-US" altLang="ko-KR" sz="2000" b="0" i="1" smtClean="0">
                            <a:solidFill>
                              <a:srgbClr val="19264B"/>
                            </a:solidFill>
                            <a:latin typeface="Cambria Math" panose="02040503050406030204" pitchFamily="18" charset="0"/>
                            <a:ea typeface="NanumGothic ExtraBold"/>
                            <a:cs typeface="NanumGothic ExtraBold"/>
                            <a:sym typeface="NanumGothic ExtraBold"/>
                          </a:rPr>
                          <m:t>𝑥</m:t>
                        </m:r>
                      </m:e>
                    </m:d>
                    <m:r>
                      <a:rPr lang="en-US" altLang="ko-KR" sz="2000" b="0" i="1" smtClean="0">
                        <a:solidFill>
                          <a:srgbClr val="19264B"/>
                        </a:solidFill>
                        <a:latin typeface="Cambria Math" panose="02040503050406030204" pitchFamily="18" charset="0"/>
                        <a:ea typeface="NanumGothic ExtraBold"/>
                        <a:cs typeface="NanumGothic ExtraBold"/>
                        <a:sym typeface="NanumGothic ExtraBold"/>
                      </a:rPr>
                      <m:t>,  </m:t>
                    </m:r>
                    <m:r>
                      <a:rPr lang="en-US" altLang="ko-KR" sz="2000" b="0" i="1" smtClean="0">
                        <a:solidFill>
                          <a:srgbClr val="19264B"/>
                        </a:solidFill>
                        <a:latin typeface="Cambria Math" panose="02040503050406030204" pitchFamily="18" charset="0"/>
                        <a:ea typeface="NanumGothic ExtraBold"/>
                        <a:cs typeface="NanumGothic ExtraBold"/>
                        <a:sym typeface="NanumGothic ExtraBold"/>
                      </a:rPr>
                      <m:t>𝑃</m:t>
                    </m:r>
                    <m:r>
                      <a:rPr lang="en-US" altLang="ko-KR" sz="2000" b="0" i="1" smtClean="0">
                        <a:solidFill>
                          <a:srgbClr val="19264B"/>
                        </a:solidFill>
                        <a:latin typeface="Cambria Math" panose="02040503050406030204" pitchFamily="18" charset="0"/>
                        <a:ea typeface="NanumGothic ExtraBold"/>
                        <a:cs typeface="NanumGothic ExtraBold"/>
                        <a:sym typeface="NanumGothic ExtraBold"/>
                      </a:rPr>
                      <m:t>(</m:t>
                    </m:r>
                    <m:r>
                      <a:rPr lang="en-US" altLang="ko-KR" sz="2000" b="0" i="1" smtClean="0">
                        <a:solidFill>
                          <a:srgbClr val="19264B"/>
                        </a:solidFill>
                        <a:latin typeface="Cambria Math" panose="02040503050406030204" pitchFamily="18" charset="0"/>
                        <a:ea typeface="NanumGothic ExtraBold"/>
                        <a:cs typeface="NanumGothic ExtraBold"/>
                        <a:sym typeface="NanumGothic ExtraBold"/>
                      </a:rPr>
                      <m:t>𝑥</m:t>
                    </m:r>
                    <m:r>
                      <a:rPr lang="en-US" altLang="ko-KR" sz="2000" b="0" i="1" smtClean="0">
                        <a:solidFill>
                          <a:srgbClr val="19264B"/>
                        </a:solidFill>
                        <a:latin typeface="Cambria Math" panose="02040503050406030204" pitchFamily="18" charset="0"/>
                        <a:ea typeface="NanumGothic ExtraBold"/>
                        <a:cs typeface="NanumGothic ExtraBold"/>
                        <a:sym typeface="NanumGothic ExtraBold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rgbClr val="19264B"/>
                    </a:solidFill>
                    <a:latin typeface="NanumGothic ExtraBold"/>
                    <a:ea typeface="NanumGothic ExtraBold"/>
                    <a:cs typeface="NanumGothic ExtraBold"/>
                    <a:sym typeface="NanumGothic ExtraBold"/>
                  </a:rPr>
                  <a:t> </a:t>
                </a:r>
                <a:r>
                  <a:rPr lang="ko-KR" altLang="en-US" sz="2000" dirty="0">
                    <a:solidFill>
                      <a:srgbClr val="19264B"/>
                    </a:solidFill>
                    <a:latin typeface="NanumGothic ExtraBold"/>
                    <a:ea typeface="NanumGothic ExtraBold"/>
                    <a:cs typeface="NanumGothic ExtraBold"/>
                    <a:sym typeface="NanumGothic ExtraBold"/>
                  </a:rPr>
                  <a:t>를 구했다고 생각해봅시다</a:t>
                </a:r>
                <a:endParaRPr lang="en-US" altLang="ko-KR" sz="2000" dirty="0">
                  <a:solidFill>
                    <a:srgbClr val="19264B"/>
                  </a:solidFill>
                  <a:latin typeface="NanumGothic ExtraBold"/>
                  <a:ea typeface="NanumGothic ExtraBold"/>
                  <a:cs typeface="NanumGothic ExtraBold"/>
                  <a:sym typeface="NanumGothic ExtraBold"/>
                </a:endParaRPr>
              </a:p>
              <a:p>
                <a:pPr lvl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</a:pPr>
                <a:endParaRPr lang="en-US" sz="2000" dirty="0">
                  <a:solidFill>
                    <a:srgbClr val="19264B"/>
                  </a:solidFill>
                  <a:latin typeface="NanumGothic ExtraBold"/>
                  <a:ea typeface="NanumGothic ExtraBold"/>
                  <a:cs typeface="NanumGothic ExtraBold"/>
                  <a:sym typeface="NanumGothic ExtraBold"/>
                </a:endParaRPr>
              </a:p>
              <a:p>
                <a:pPr lvl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ko-KR" altLang="en-US" sz="2000" dirty="0">
                    <a:solidFill>
                      <a:srgbClr val="19264B"/>
                    </a:solidFill>
                    <a:latin typeface="NanumGothic ExtraBold"/>
                    <a:ea typeface="NanumGothic ExtraBold"/>
                    <a:cs typeface="NanumGothic ExtraBold"/>
                    <a:sym typeface="NanumGothic ExtraBold"/>
                  </a:rPr>
                  <a:t>데이터의 분포는 이제 알겠는데</a:t>
                </a:r>
                <a:r>
                  <a:rPr lang="en-US" altLang="ko-KR" sz="2000" dirty="0">
                    <a:solidFill>
                      <a:srgbClr val="19264B"/>
                    </a:solidFill>
                    <a:latin typeface="NanumGothic ExtraBold"/>
                    <a:ea typeface="NanumGothic ExtraBold"/>
                    <a:cs typeface="NanumGothic ExtraBold"/>
                    <a:sym typeface="NanumGothic ExtraBold"/>
                  </a:rPr>
                  <a:t>.. </a:t>
                </a:r>
                <a:r>
                  <a:rPr lang="ko-KR" altLang="en-US" sz="2000" dirty="0">
                    <a:solidFill>
                      <a:srgbClr val="19264B"/>
                    </a:solidFill>
                    <a:latin typeface="NanumGothic ExtraBold"/>
                    <a:ea typeface="NanumGothic ExtraBold"/>
                    <a:cs typeface="NanumGothic ExtraBold"/>
                    <a:sym typeface="NanumGothic ExtraBold"/>
                  </a:rPr>
                  <a:t>실제 데이터가 들어왔을 때 어떻게 결정해야 가장 합리적일까요</a:t>
                </a:r>
                <a:r>
                  <a:rPr lang="en-US" altLang="ko-KR" sz="2000" dirty="0">
                    <a:solidFill>
                      <a:srgbClr val="19264B"/>
                    </a:solidFill>
                    <a:latin typeface="NanumGothic ExtraBold"/>
                    <a:ea typeface="NanumGothic ExtraBold"/>
                    <a:cs typeface="NanumGothic ExtraBold"/>
                    <a:sym typeface="NanumGothic ExtraBold"/>
                  </a:rPr>
                  <a:t>?</a:t>
                </a:r>
                <a:endParaRPr lang="en-US" sz="2000" dirty="0">
                  <a:solidFill>
                    <a:srgbClr val="19264B"/>
                  </a:solidFill>
                  <a:latin typeface="NanumGothic ExtraBold"/>
                  <a:ea typeface="NanumGothic ExtraBold"/>
                  <a:cs typeface="NanumGothic ExtraBold"/>
                  <a:sym typeface="NanumGothic ExtraBold"/>
                </a:endParaRPr>
              </a:p>
            </p:txBody>
          </p:sp>
        </mc:Choice>
        <mc:Fallback>
          <p:sp>
            <p:nvSpPr>
              <p:cNvPr id="3" name="Google Shape;75;p15">
                <a:extLst>
                  <a:ext uri="{FF2B5EF4-FFF2-40B4-BE49-F238E27FC236}">
                    <a16:creationId xmlns:a16="http://schemas.microsoft.com/office/drawing/2014/main" id="{75264DFA-84D5-BC4F-DDBD-39FE5F2768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8974" y="1355900"/>
                <a:ext cx="6000355" cy="3016180"/>
              </a:xfrm>
              <a:prstGeom prst="rect">
                <a:avLst/>
              </a:prstGeom>
              <a:blipFill>
                <a:blip r:embed="rId4"/>
                <a:stretch>
                  <a:fillRect l="-1016" b="-20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54129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3" name="Google Shape;73;p15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/>
          <p:nvPr/>
        </p:nvSpPr>
        <p:spPr>
          <a:xfrm>
            <a:off x="1408975" y="306875"/>
            <a:ext cx="4979400" cy="750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-US" altLang="ko" sz="32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Decision Theory</a:t>
            </a:r>
          </a:p>
        </p:txBody>
      </p:sp>
      <p:sp>
        <p:nvSpPr>
          <p:cNvPr id="3" name="Google Shape;75;p15">
            <a:extLst>
              <a:ext uri="{FF2B5EF4-FFF2-40B4-BE49-F238E27FC236}">
                <a16:creationId xmlns:a16="http://schemas.microsoft.com/office/drawing/2014/main" id="{75264DFA-84D5-BC4F-DDBD-39FE5F276842}"/>
              </a:ext>
            </a:extLst>
          </p:cNvPr>
          <p:cNvSpPr txBox="1"/>
          <p:nvPr/>
        </p:nvSpPr>
        <p:spPr>
          <a:xfrm>
            <a:off x="1353963" y="1771546"/>
            <a:ext cx="4393432" cy="1600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오른쪽 그림과 같은 상황에서</a:t>
            </a:r>
            <a:endParaRPr lang="en-US" altLang="ko-KR"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아래의 함수를 </a:t>
            </a:r>
            <a:r>
              <a:rPr lang="ko-KR" altLang="en-US" sz="2000" dirty="0" err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최소화시키는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결정 경계를 찾는 것이 목적입니다</a:t>
            </a:r>
            <a:endParaRPr lang="en-US" altLang="ko-KR"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F272861-C3DD-A96F-4D61-64712A03ED0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2467" t="37778" r="24191" b="50000"/>
          <a:stretch/>
        </p:blipFill>
        <p:spPr>
          <a:xfrm>
            <a:off x="1805725" y="3575565"/>
            <a:ext cx="6115689" cy="126106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E0F9184-CAE0-6212-C97C-4354255FCA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31317" y="9317"/>
            <a:ext cx="4212683" cy="256616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9DE3FC2-8B41-3672-C934-649B2AA6FD9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8234" t="41679" r="13371" b="38939"/>
          <a:stretch/>
        </p:blipFill>
        <p:spPr>
          <a:xfrm>
            <a:off x="5568762" y="2528212"/>
            <a:ext cx="3284287" cy="1261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3380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3" name="Google Shape;73;p15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/>
          <p:nvPr/>
        </p:nvSpPr>
        <p:spPr>
          <a:xfrm>
            <a:off x="1408975" y="306875"/>
            <a:ext cx="4979400" cy="750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-US" altLang="ko" sz="32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Decision Theory</a:t>
            </a:r>
          </a:p>
        </p:txBody>
      </p:sp>
      <p:sp>
        <p:nvSpPr>
          <p:cNvPr id="3" name="Google Shape;75;p15">
            <a:extLst>
              <a:ext uri="{FF2B5EF4-FFF2-40B4-BE49-F238E27FC236}">
                <a16:creationId xmlns:a16="http://schemas.microsoft.com/office/drawing/2014/main" id="{75264DFA-84D5-BC4F-DDBD-39FE5F276842}"/>
              </a:ext>
            </a:extLst>
          </p:cNvPr>
          <p:cNvSpPr txBox="1"/>
          <p:nvPr/>
        </p:nvSpPr>
        <p:spPr>
          <a:xfrm>
            <a:off x="1352991" y="1417603"/>
            <a:ext cx="4393432" cy="2308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어떻게 해야 할까요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?</a:t>
            </a:r>
          </a:p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Grid search 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를 해도 되고</a:t>
            </a:r>
            <a:endParaRPr lang="en-US" altLang="ko-KR"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사실은 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closed form 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으로 구할 수 있습니다 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– 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아래의 식은 너무 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general 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합니다</a:t>
            </a:r>
            <a:endParaRPr lang="en-US" altLang="ko-KR"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F272861-C3DD-A96F-4D61-64712A03ED0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2467" t="37778" r="24191" b="50000"/>
          <a:stretch/>
        </p:blipFill>
        <p:spPr>
          <a:xfrm>
            <a:off x="1805725" y="3575565"/>
            <a:ext cx="6115689" cy="126106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E0F9184-CAE0-6212-C97C-4354255FCA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31317" y="9317"/>
            <a:ext cx="4212683" cy="256616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9DE3FC2-8B41-3672-C934-649B2AA6FD9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8234" t="41679" r="13371" b="38939"/>
          <a:stretch/>
        </p:blipFill>
        <p:spPr>
          <a:xfrm>
            <a:off x="5568762" y="2528212"/>
            <a:ext cx="3284287" cy="1261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237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3" name="Google Shape;73;p15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/>
          <p:nvPr/>
        </p:nvSpPr>
        <p:spPr>
          <a:xfrm>
            <a:off x="1408975" y="306875"/>
            <a:ext cx="4979400" cy="750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-US" altLang="ko" sz="32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Decision Theory</a:t>
            </a:r>
          </a:p>
        </p:txBody>
      </p:sp>
      <p:sp>
        <p:nvSpPr>
          <p:cNvPr id="3" name="Google Shape;75;p15">
            <a:extLst>
              <a:ext uri="{FF2B5EF4-FFF2-40B4-BE49-F238E27FC236}">
                <a16:creationId xmlns:a16="http://schemas.microsoft.com/office/drawing/2014/main" id="{75264DFA-84D5-BC4F-DDBD-39FE5F276842}"/>
              </a:ext>
            </a:extLst>
          </p:cNvPr>
          <p:cNvSpPr txBox="1"/>
          <p:nvPr/>
        </p:nvSpPr>
        <p:spPr>
          <a:xfrm>
            <a:off x="1259833" y="1515646"/>
            <a:ext cx="4393432" cy="2662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Bayesian decision theory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에서</a:t>
            </a:r>
            <a:endParaRPr lang="en-US" altLang="ko-KR"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보통의 경우엔 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likelihood 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를 </a:t>
            </a:r>
            <a:endParaRPr lang="en-US" altLang="ko-KR"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오른쪽 그림과 같이 </a:t>
            </a:r>
            <a:r>
              <a:rPr lang="ko-KR" altLang="en-US" sz="2000" dirty="0" err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다변량</a:t>
            </a:r>
            <a:endParaRPr lang="en-US" altLang="ko-KR"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정규분포로 가정하기 </a:t>
            </a:r>
            <a:r>
              <a:rPr lang="ko-KR" altLang="en-US" sz="2000" dirty="0" err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떄문에</a:t>
            </a:r>
            <a:endParaRPr lang="en-US" altLang="ko-KR"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결정 경계가 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closed form 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으로 나옵니다</a:t>
            </a:r>
            <a:endParaRPr lang="en-US" altLang="ko-KR"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1026" name="Picture 2" descr="Bayesian Decision Theory 1">
            <a:extLst>
              <a:ext uri="{FF2B5EF4-FFF2-40B4-BE49-F238E27FC236}">
                <a16:creationId xmlns:a16="http://schemas.microsoft.com/office/drawing/2014/main" id="{89F8D53A-CEA4-5782-6DC4-C72E2213EC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0952" y="709717"/>
            <a:ext cx="4133048" cy="3468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92489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3" name="Google Shape;73;p15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/>
          <p:nvPr/>
        </p:nvSpPr>
        <p:spPr>
          <a:xfrm>
            <a:off x="1408975" y="306875"/>
            <a:ext cx="4979400" cy="750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-US" altLang="ko" sz="32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Decision Theory</a:t>
            </a:r>
          </a:p>
        </p:txBody>
      </p:sp>
      <p:sp>
        <p:nvSpPr>
          <p:cNvPr id="3" name="Google Shape;75;p15">
            <a:extLst>
              <a:ext uri="{FF2B5EF4-FFF2-40B4-BE49-F238E27FC236}">
                <a16:creationId xmlns:a16="http://schemas.microsoft.com/office/drawing/2014/main" id="{75264DFA-84D5-BC4F-DDBD-39FE5F276842}"/>
              </a:ext>
            </a:extLst>
          </p:cNvPr>
          <p:cNvSpPr txBox="1"/>
          <p:nvPr/>
        </p:nvSpPr>
        <p:spPr>
          <a:xfrm>
            <a:off x="1408975" y="1417602"/>
            <a:ext cx="3384902" cy="2308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의 공분산 행렬이 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arbitrary 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이어도 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closed form 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을 구할 수 있어요</a:t>
            </a:r>
            <a:endParaRPr lang="en-US" altLang="ko-KR"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endParaRPr lang="en-US"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- linear 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하진 않음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.. - hyperquadric</a:t>
            </a:r>
            <a:endParaRPr lang="en-US"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48A7537-BF71-0D1A-8C12-BC7E615653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3877" y="248770"/>
            <a:ext cx="3926122" cy="4645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F2ED203-FC87-EC13-F831-57A90E5D1ADC}"/>
              </a:ext>
            </a:extLst>
          </p:cNvPr>
          <p:cNvSpPr txBox="1"/>
          <p:nvPr/>
        </p:nvSpPr>
        <p:spPr>
          <a:xfrm>
            <a:off x="1585221" y="4586952"/>
            <a:ext cx="23134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Ref: </a:t>
            </a:r>
            <a:r>
              <a:rPr lang="en-US" altLang="ko-KR" dirty="0">
                <a:hlinkClick r:id="rId5"/>
              </a:rPr>
              <a:t>Chapter2.tex (cvut.cz)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794470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3" name="Google Shape;73;p15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/>
          <p:nvPr/>
        </p:nvSpPr>
        <p:spPr>
          <a:xfrm>
            <a:off x="1408975" y="306875"/>
            <a:ext cx="4979400" cy="750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-US" altLang="ko" sz="32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Decision Theory</a:t>
            </a:r>
          </a:p>
        </p:txBody>
      </p:sp>
      <p:sp>
        <p:nvSpPr>
          <p:cNvPr id="3" name="Google Shape;75;p15">
            <a:extLst>
              <a:ext uri="{FF2B5EF4-FFF2-40B4-BE49-F238E27FC236}">
                <a16:creationId xmlns:a16="http://schemas.microsoft.com/office/drawing/2014/main" id="{75264DFA-84D5-BC4F-DDBD-39FE5F276842}"/>
              </a:ext>
            </a:extLst>
          </p:cNvPr>
          <p:cNvSpPr txBox="1"/>
          <p:nvPr/>
        </p:nvSpPr>
        <p:spPr>
          <a:xfrm>
            <a:off x="1408974" y="1355900"/>
            <a:ext cx="3586607" cy="3016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다시 이 식을 봅시다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!</a:t>
            </a:r>
          </a:p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이 식은 아주 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general 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한 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classifier 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입니다</a:t>
            </a:r>
            <a:endParaRPr lang="en-US" altLang="ko-KR"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endParaRPr lang="en-US"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베이지안이 아니어도 </a:t>
            </a:r>
            <a:r>
              <a:rPr lang="ko-KR" altLang="en-US" sz="2000" dirty="0" err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딥러닝에도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쓰일 수 있고 어디서든 쓸 수 있는 식입니다</a:t>
            </a:r>
            <a:endParaRPr lang="en-US"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A7F989A-ACB7-3FC2-1F2D-A5C44BBCB09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2467" t="37778" r="24191" b="50000"/>
          <a:stretch/>
        </p:blipFill>
        <p:spPr>
          <a:xfrm>
            <a:off x="3972510" y="973271"/>
            <a:ext cx="5171490" cy="106636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F37086F-F941-7761-87C0-D3F4F61766D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6838" t="47712" r="18015" b="34903"/>
          <a:stretch/>
        </p:blipFill>
        <p:spPr>
          <a:xfrm>
            <a:off x="4484594" y="2490382"/>
            <a:ext cx="4572000" cy="99035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8766459-B6DB-4458-9E6C-3BE840C01650}"/>
              </a:ext>
            </a:extLst>
          </p:cNvPr>
          <p:cNvSpPr txBox="1"/>
          <p:nvPr/>
        </p:nvSpPr>
        <p:spPr>
          <a:xfrm>
            <a:off x="5493122" y="3516622"/>
            <a:ext cx="34034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이런 것도 돼요</a:t>
            </a:r>
            <a:r>
              <a:rPr lang="en-US" altLang="ko-KR" sz="2000" dirty="0"/>
              <a:t>!</a:t>
            </a:r>
          </a:p>
          <a:p>
            <a:r>
              <a:rPr lang="ko-KR" altLang="en-US" sz="2000" dirty="0"/>
              <a:t>아주 원론적인 이야기입니다</a:t>
            </a:r>
          </a:p>
        </p:txBody>
      </p:sp>
    </p:spTree>
    <p:extLst>
      <p:ext uri="{BB962C8B-B14F-4D97-AF65-F5344CB8AC3E}">
        <p14:creationId xmlns:p14="http://schemas.microsoft.com/office/powerpoint/2010/main" val="438761661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489</TotalTime>
  <Words>1120</Words>
  <Application>Microsoft Office PowerPoint</Application>
  <PresentationFormat>화면 슬라이드 쇼(16:9)</PresentationFormat>
  <Paragraphs>230</Paragraphs>
  <Slides>33</Slides>
  <Notes>33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37" baseType="lpstr">
      <vt:lpstr>NanumGothic ExtraBold</vt:lpstr>
      <vt:lpstr>Arial</vt:lpstr>
      <vt:lpstr>Cambria Math</vt:lpstr>
      <vt:lpstr>Simple Light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 th</dc:creator>
  <cp:lastModifiedBy>k th</cp:lastModifiedBy>
  <cp:revision>1</cp:revision>
  <dcterms:modified xsi:type="dcterms:W3CDTF">2023-03-21T08:38:50Z</dcterms:modified>
</cp:coreProperties>
</file>